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9.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_rels/slideMaster9.xml.rels" ContentType="application/vnd.openxmlformats-package.relationships+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9.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10.xml" ContentType="application/vnd.openxmlformats-officedocument.theme+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57.png" ContentType="image/png"/>
  <Override PartName="/ppt/media/image1.png" ContentType="image/png"/>
  <Override PartName="/ppt/media/image51.jpeg" ContentType="image/jpeg"/>
  <Override PartName="/ppt/media/image9.png" ContentType="image/png"/>
  <Override PartName="/ppt/media/image58.png" ContentType="image/png"/>
  <Override PartName="/ppt/media/image2.png" ContentType="image/png"/>
  <Override PartName="/ppt/media/image59.png" ContentType="image/png"/>
  <Override PartName="/ppt/media/image3.png" ContentType="image/png"/>
  <Override PartName="/ppt/media/image4.png" ContentType="image/png"/>
  <Override PartName="/ppt/media/image7.png" ContentType="image/png"/>
  <Override PartName="/ppt/media/image5.jpeg" ContentType="image/jpeg"/>
  <Override PartName="/ppt/media/image11.png" ContentType="image/png"/>
  <Override PartName="/ppt/media/image6.png" ContentType="image/png"/>
  <Override PartName="/ppt/media/image8.png" ContentType="image/png"/>
  <Override PartName="/ppt/media/image10.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80.jpeg" ContentType="image/jpeg"/>
  <Override PartName="/ppt/media/image19.png" ContentType="image/png"/>
  <Override PartName="/ppt/media/image20.jpeg" ContentType="image/jpeg"/>
  <Override PartName="/ppt/media/image44.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36.jpeg" ContentType="image/jpeg"/>
  <Override PartName="/ppt/media/image26.png" ContentType="image/png"/>
  <Override PartName="/ppt/media/image27.png" ContentType="image/png"/>
  <Override PartName="/ppt/media/image28.png" ContentType="image/png"/>
  <Override PartName="/ppt/media/image81.jpeg" ContentType="image/jpeg"/>
  <Override PartName="/ppt/media/image29.png" ContentType="image/png"/>
  <Override PartName="/ppt/media/image30.png" ContentType="image/png"/>
  <Override PartName="/ppt/media/image41.jpeg" ContentType="image/jpe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7.jpeg" ContentType="image/jpeg"/>
  <Override PartName="/ppt/media/image38.png" ContentType="image/png"/>
  <Override PartName="/ppt/media/image39.png" ContentType="image/png"/>
  <Override PartName="/ppt/media/image40.png" ContentType="image/png"/>
  <Override PartName="/ppt/media/image42.png" ContentType="image/png"/>
  <Override PartName="/ppt/media/image43.png" ContentType="image/png"/>
  <Override PartName="/ppt/media/image45.png" ContentType="image/png"/>
  <Override PartName="/ppt/media/image46.png" ContentType="image/png"/>
  <Override PartName="/ppt/media/image47.png" ContentType="image/png"/>
  <Override PartName="/ppt/media/image48.png" ContentType="image/png"/>
  <Override PartName="/ppt/media/image49.png" ContentType="image/png"/>
  <Override PartName="/ppt/media/image50.png" ContentType="image/png"/>
  <Override PartName="/ppt/media/image52.png" ContentType="image/png"/>
  <Override PartName="/ppt/media/image53.png" ContentType="image/png"/>
  <Override PartName="/ppt/media/image54.png" ContentType="image/png"/>
  <Override PartName="/ppt/media/image55.png" ContentType="image/png"/>
  <Override PartName="/ppt/media/image56.png" ContentType="image/png"/>
  <Override PartName="/ppt/media/image60.png" ContentType="image/png"/>
  <Override PartName="/ppt/media/image61.png" ContentType="image/png"/>
  <Override PartName="/ppt/media/image62.png" ContentType="image/png"/>
  <Override PartName="/ppt/media/image63.png" ContentType="image/png"/>
  <Override PartName="/ppt/media/image64.png" ContentType="image/png"/>
  <Override PartName="/ppt/media/image65.png" ContentType="image/png"/>
  <Override PartName="/ppt/media/image66.png" ContentType="image/png"/>
  <Override PartName="/ppt/media/image67.jpeg" ContentType="image/jpeg"/>
  <Override PartName="/ppt/media/image68.jpeg" ContentType="image/jpeg"/>
  <Override PartName="/ppt/media/image69.png" ContentType="image/pn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jpeg" ContentType="image/jpeg"/>
  <Override PartName="/ppt/media/image79.jpeg" ContentType="image/jpeg"/>
  <Override PartName="/ppt/media/image82.png" ContentType="image/png"/>
  <Override PartName="/ppt/media/image83.png" ContentType="image/png"/>
  <Override PartName="/ppt/media/image84.png" ContentType="image/png"/>
  <Override PartName="/ppt/media/image85.png" ContentType="image/png"/>
  <Override PartName="/ppt/media/image86.png" ContentType="image/png"/>
  <Override PartName="/ppt/media/image87.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08.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108.xml.rels" ContentType="application/vnd.openxmlformats-package.relationships+xml"/>
  <Override PartName="/ppt/slideLayouts/_rels/slideLayout24.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90.xml.rels" ContentType="application/vnd.openxmlformats-package.relationships+xml"/>
  <Override PartName="/ppt/slideLayouts/_rels/slideLayout91.xml.rels" ContentType="application/vnd.openxmlformats-package.relationships+xml"/>
  <Override PartName="/ppt/slideLayouts/_rels/slideLayout92.xml.rels" ContentType="application/vnd.openxmlformats-package.relationships+xml"/>
  <Override PartName="/ppt/slideLayouts/_rels/slideLayout93.xml.rels" ContentType="application/vnd.openxmlformats-package.relationships+xml"/>
  <Override PartName="/ppt/slideLayouts/_rels/slideLayout94.xml.rels" ContentType="application/vnd.openxmlformats-package.relationships+xml"/>
  <Override PartName="/ppt/slideLayouts/_rels/slideLayout95.xml.rels" ContentType="application/vnd.openxmlformats-package.relationships+xml"/>
  <Override PartName="/ppt/slideLayouts/_rels/slideLayout96.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slideLayouts/_rels/slideLayout102.xml.rels" ContentType="application/vnd.openxmlformats-package.relationships+xml"/>
  <Override PartName="/ppt/slideLayouts/_rels/slideLayout103.xml.rels" ContentType="application/vnd.openxmlformats-package.relationships+xml"/>
  <Override PartName="/ppt/slideLayouts/_rels/slideLayout104.xml.rels" ContentType="application/vnd.openxmlformats-package.relationships+xml"/>
  <Override PartName="/ppt/slideLayouts/_rels/slideLayout105.xml.rels" ContentType="application/vnd.openxmlformats-package.relationships+xml"/>
  <Override PartName="/ppt/slideLayouts/_rels/slideLayout106.xml.rels" ContentType="application/vnd.openxmlformats-package.relationships+xml"/>
  <Override PartName="/ppt/slideLayouts/_rels/slideLayout107.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_rels/presentation.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_rels/slide26.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Lst>
  <p:sldSz cx="12192000" cy="6858000"/>
  <p:notesSz cx="7104062" cy="102346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notesMaster" Target="notesMasters/notesMaster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slide" Target="slides/slide21.xml"/><Relationship Id="rId33" Type="http://schemas.openxmlformats.org/officeDocument/2006/relationships/slide" Target="slides/slide22.xml"/><Relationship Id="rId34" Type="http://schemas.openxmlformats.org/officeDocument/2006/relationships/slide" Target="slides/slide23.xml"/><Relationship Id="rId35" Type="http://schemas.openxmlformats.org/officeDocument/2006/relationships/slide" Target="slides/slide24.xml"/><Relationship Id="rId36" Type="http://schemas.openxmlformats.org/officeDocument/2006/relationships/slide" Target="slides/slide25.xml"/><Relationship Id="rId37" Type="http://schemas.openxmlformats.org/officeDocument/2006/relationships/slide" Target="slides/slide26.xml"/><Relationship Id="rId38" Type="http://schemas.openxmlformats.org/officeDocument/2006/relationships/slide" Target="slides/slide27.xml"/><Relationship Id="rId39" Type="http://schemas.openxmlformats.org/officeDocument/2006/relationships/slide" Target="slides/slide28.xml"/><Relationship Id="rId40" Type="http://schemas.openxmlformats.org/officeDocument/2006/relationships/slide" Target="slides/slide29.xml"/><Relationship Id="rId41" Type="http://schemas.openxmlformats.org/officeDocument/2006/relationships/slide" Target="slides/slide30.xml"/><Relationship Id="rId42" Type="http://schemas.openxmlformats.org/officeDocument/2006/relationships/slide" Target="slides/slide31.xml"/>
</Relationships>
</file>

<file path=ppt/notesMasters/_rels/notesMaster1.xml.rels><?xml version="1.0" encoding="UTF-8"?>
<Relationships xmlns="http://schemas.openxmlformats.org/package/2006/relationships"><Relationship Id="rId1" Type="http://schemas.openxmlformats.org/officeDocument/2006/relationships/theme" Target="../theme/theme10.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6"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ru-RU" sz="1800" spc="-1" strike="noStrike">
                <a:solidFill>
                  <a:srgbClr val="000000"/>
                </a:solidFill>
                <a:latin typeface="微软雅黑"/>
              </a:rPr>
              <a:t>Для перемещения страницы щёлкните мышью</a:t>
            </a:r>
            <a:endParaRPr b="0" lang="ru-RU" sz="1800" spc="-1" strike="noStrike">
              <a:solidFill>
                <a:srgbClr val="000000"/>
              </a:solidFill>
              <a:latin typeface="微软雅黑"/>
            </a:endParaRPr>
          </a:p>
        </p:txBody>
      </p:sp>
      <p:sp>
        <p:nvSpPr>
          <p:cNvPr id="437" name="PlaceHolder 2"/>
          <p:cNvSpPr>
            <a:spLocks noGrp="1"/>
          </p:cNvSpPr>
          <p:nvPr>
            <p:ph type="body"/>
          </p:nvPr>
        </p:nvSpPr>
        <p:spPr>
          <a:xfrm>
            <a:off x="756000" y="5078520"/>
            <a:ext cx="6047640" cy="4811040"/>
          </a:xfrm>
          <a:prstGeom prst="rect">
            <a:avLst/>
          </a:prstGeom>
        </p:spPr>
        <p:txBody>
          <a:bodyPr lIns="0" rIns="0" tIns="0" bIns="0">
            <a:noAutofit/>
          </a:bodyPr>
          <a:p>
            <a:r>
              <a:rPr b="0" lang="ru-RU" sz="2000" spc="-1" strike="noStrike">
                <a:latin typeface="Arial"/>
              </a:rPr>
              <a:t>Для правки формата примечаний щёлкните мышью</a:t>
            </a:r>
            <a:endParaRPr b="0" lang="ru-RU" sz="2000" spc="-1" strike="noStrike">
              <a:latin typeface="Arial"/>
            </a:endParaRPr>
          </a:p>
        </p:txBody>
      </p:sp>
      <p:sp>
        <p:nvSpPr>
          <p:cNvPr id="438" name="PlaceHolder 3"/>
          <p:cNvSpPr>
            <a:spLocks noGrp="1"/>
          </p:cNvSpPr>
          <p:nvPr>
            <p:ph type="hdr"/>
          </p:nvPr>
        </p:nvSpPr>
        <p:spPr>
          <a:xfrm>
            <a:off x="0" y="0"/>
            <a:ext cx="3280680" cy="534240"/>
          </a:xfrm>
          <a:prstGeom prst="rect">
            <a:avLst/>
          </a:prstGeom>
        </p:spPr>
        <p:txBody>
          <a:bodyPr lIns="0" rIns="0" tIns="0" bIns="0">
            <a:noAutofit/>
          </a:bodyPr>
          <a:p>
            <a:r>
              <a:rPr b="0" lang="ru-RU" sz="1400" spc="-1" strike="noStrike">
                <a:latin typeface="Times New Roman"/>
              </a:rPr>
              <a:t>&lt;верхний колонтитул&gt;</a:t>
            </a:r>
            <a:endParaRPr b="0" lang="ru-RU" sz="1400" spc="-1" strike="noStrike">
              <a:latin typeface="Times New Roman"/>
            </a:endParaRPr>
          </a:p>
        </p:txBody>
      </p:sp>
      <p:sp>
        <p:nvSpPr>
          <p:cNvPr id="439" name="PlaceHolder 4"/>
          <p:cNvSpPr>
            <a:spLocks noGrp="1"/>
          </p:cNvSpPr>
          <p:nvPr>
            <p:ph type="dt"/>
          </p:nvPr>
        </p:nvSpPr>
        <p:spPr>
          <a:xfrm>
            <a:off x="4278960" y="0"/>
            <a:ext cx="3280680" cy="534240"/>
          </a:xfrm>
          <a:prstGeom prst="rect">
            <a:avLst/>
          </a:prstGeom>
        </p:spPr>
        <p:txBody>
          <a:bodyPr lIns="0" rIns="0" tIns="0" bIns="0">
            <a:noAutofit/>
          </a:bodyPr>
          <a:p>
            <a:pPr algn="r"/>
            <a:r>
              <a:rPr b="0" lang="ru-RU" sz="1400" spc="-1" strike="noStrike">
                <a:latin typeface="Times New Roman"/>
              </a:rPr>
              <a:t>&lt;дата/время&gt;</a:t>
            </a:r>
            <a:endParaRPr b="0" lang="ru-RU" sz="1400" spc="-1" strike="noStrike">
              <a:latin typeface="Times New Roman"/>
            </a:endParaRPr>
          </a:p>
        </p:txBody>
      </p:sp>
      <p:sp>
        <p:nvSpPr>
          <p:cNvPr id="440" name="PlaceHolder 5"/>
          <p:cNvSpPr>
            <a:spLocks noGrp="1"/>
          </p:cNvSpPr>
          <p:nvPr>
            <p:ph type="ftr"/>
          </p:nvPr>
        </p:nvSpPr>
        <p:spPr>
          <a:xfrm>
            <a:off x="0" y="10157400"/>
            <a:ext cx="3280680" cy="534240"/>
          </a:xfrm>
          <a:prstGeom prst="rect">
            <a:avLst/>
          </a:prstGeom>
        </p:spPr>
        <p:txBody>
          <a:bodyPr lIns="0" rIns="0" tIns="0" bIns="0" anchor="b">
            <a:noAutofit/>
          </a:bodyPr>
          <a:p>
            <a:r>
              <a:rPr b="0" lang="ru-RU" sz="1400" spc="-1" strike="noStrike">
                <a:latin typeface="Times New Roman"/>
              </a:rPr>
              <a:t>&lt;нижний колонтитул&gt;</a:t>
            </a:r>
            <a:endParaRPr b="0" lang="ru-RU" sz="1400" spc="-1" strike="noStrike">
              <a:latin typeface="Times New Roman"/>
            </a:endParaRPr>
          </a:p>
        </p:txBody>
      </p:sp>
      <p:sp>
        <p:nvSpPr>
          <p:cNvPr id="441"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F2BF5F76-F01A-4749-A1A5-71C7E79C2ECE}" type="slidenum">
              <a:rPr b="0" lang="ru-RU" sz="1400" spc="-1" strike="noStrike">
                <a:latin typeface="Times New Roman"/>
              </a:rPr>
              <a:t>&lt;номер&gt;</a:t>
            </a:fld>
            <a:endParaRPr b="0" lang="ru-RU"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3" name="TextShape 1"/>
          <p:cNvSpPr txBox="1"/>
          <p:nvPr/>
        </p:nvSpPr>
        <p:spPr>
          <a:xfrm>
            <a:off x="0" y="0"/>
            <a:ext cx="3962160" cy="342720"/>
          </a:xfrm>
          <a:prstGeom prst="rect">
            <a:avLst/>
          </a:prstGeom>
          <a:noFill/>
          <a:ln>
            <a:noFill/>
          </a:ln>
        </p:spPr>
        <p:txBody>
          <a:bodyPr>
            <a:noAutofit/>
          </a:bodyPr>
          <a:p>
            <a:endParaRPr b="0" lang="ru-RU" sz="2400" spc="-1" strike="noStrike">
              <a:latin typeface="Times New Roman"/>
            </a:endParaRPr>
          </a:p>
        </p:txBody>
      </p:sp>
      <p:sp>
        <p:nvSpPr>
          <p:cNvPr id="694" name="TextShape 2"/>
          <p:cNvSpPr txBox="1"/>
          <p:nvPr/>
        </p:nvSpPr>
        <p:spPr>
          <a:xfrm>
            <a:off x="5180040" y="0"/>
            <a:ext cx="3962160" cy="342720"/>
          </a:xfrm>
          <a:prstGeom prst="rect">
            <a:avLst/>
          </a:prstGeom>
          <a:noFill/>
          <a:ln>
            <a:noFill/>
          </a:ln>
        </p:spPr>
        <p:txBody>
          <a:bodyPr>
            <a:noAutofit/>
          </a:bodyPr>
          <a:p>
            <a:pPr algn="r">
              <a:lnSpc>
                <a:spcPct val="100000"/>
              </a:lnSpc>
            </a:pPr>
            <a:r>
              <a:rPr b="0" lang="cs-CZ" sz="1200" spc="-1" strike="noStrike">
                <a:latin typeface="Times New Roman"/>
              </a:rPr>
              <a:t>1.7.2013</a:t>
            </a:r>
            <a:endParaRPr b="0" lang="ru-RU" sz="1200" spc="-1" strike="noStrike">
              <a:latin typeface="Times New Roman"/>
            </a:endParaRPr>
          </a:p>
        </p:txBody>
      </p:sp>
      <p:sp>
        <p:nvSpPr>
          <p:cNvPr id="695" name="PlaceHolder 3"/>
          <p:cNvSpPr>
            <a:spLocks noGrp="1"/>
          </p:cNvSpPr>
          <p:nvPr>
            <p:ph type="sldImg"/>
          </p:nvPr>
        </p:nvSpPr>
        <p:spPr>
          <a:xfrm>
            <a:off x="2857680" y="512640"/>
            <a:ext cx="3428640" cy="2566800"/>
          </a:xfrm>
          <a:prstGeom prst="rect">
            <a:avLst/>
          </a:prstGeom>
        </p:spPr>
      </p:sp>
      <p:sp>
        <p:nvSpPr>
          <p:cNvPr id="696" name="PlaceHolder 4"/>
          <p:cNvSpPr>
            <a:spLocks noGrp="1"/>
          </p:cNvSpPr>
          <p:nvPr>
            <p:ph type="body"/>
          </p:nvPr>
        </p:nvSpPr>
        <p:spPr>
          <a:xfrm>
            <a:off x="914400" y="3251160"/>
            <a:ext cx="7314840" cy="3080880"/>
          </a:xfrm>
          <a:prstGeom prst="rect">
            <a:avLst/>
          </a:prstGeom>
        </p:spPr>
        <p:txBody>
          <a:bodyPr anchor="ctr">
            <a:noAutofit/>
          </a:bodyPr>
          <a:p>
            <a:pPr>
              <a:lnSpc>
                <a:spcPct val="100000"/>
              </a:lnSpc>
            </a:pPr>
            <a:r>
              <a:rPr b="0" lang="en-US" sz="1400" spc="-1" strike="noStrike">
                <a:solidFill>
                  <a:srgbClr val="000000"/>
                </a:solidFill>
                <a:latin typeface="Arial"/>
              </a:rPr>
              <a:t>This is the first chapter of our presentation, focusing on the background and significance of the research.</a:t>
            </a:r>
            <a:endParaRPr b="0" lang="ru-RU" sz="1400" spc="-1" strike="noStrike">
              <a:latin typeface="Arial"/>
            </a:endParaRPr>
          </a:p>
          <a:p>
            <a:pPr>
              <a:lnSpc>
                <a:spcPct val="100000"/>
              </a:lnSpc>
            </a:pPr>
            <a:r>
              <a:rPr b="0" lang="en-US" sz="1400" spc="-1" strike="noStrike">
                <a:solidFill>
                  <a:srgbClr val="000000"/>
                </a:solidFill>
                <a:latin typeface="Arial"/>
              </a:rPr>
              <a:t>We will explore the intersections of urban renewal, industrial heritage preservation, and digital media technology.</a:t>
            </a:r>
            <a:endParaRPr b="0" lang="ru-RU" sz="1400" spc="-1" strike="noStrike">
              <a:latin typeface="Arial"/>
            </a:endParaRPr>
          </a:p>
        </p:txBody>
      </p:sp>
      <p:sp>
        <p:nvSpPr>
          <p:cNvPr id="697" name="TextShape 5"/>
          <p:cNvSpPr txBox="1"/>
          <p:nvPr/>
        </p:nvSpPr>
        <p:spPr>
          <a:xfrm>
            <a:off x="0" y="6502320"/>
            <a:ext cx="3962160" cy="340920"/>
          </a:xfrm>
          <a:prstGeom prst="rect">
            <a:avLst/>
          </a:prstGeom>
          <a:noFill/>
          <a:ln>
            <a:noFill/>
          </a:ln>
        </p:spPr>
        <p:txBody>
          <a:bodyPr anchor="b">
            <a:noAutofit/>
          </a:bodyPr>
          <a:p>
            <a:endParaRPr b="0" lang="ru-RU" sz="2400" spc="-1" strike="noStrike">
              <a:latin typeface="Times New Roman"/>
            </a:endParaRPr>
          </a:p>
        </p:txBody>
      </p:sp>
      <p:sp>
        <p:nvSpPr>
          <p:cNvPr id="698" name="TextShape 6"/>
          <p:cNvSpPr txBox="1"/>
          <p:nvPr/>
        </p:nvSpPr>
        <p:spPr>
          <a:xfrm>
            <a:off x="5180040" y="6502320"/>
            <a:ext cx="3962160" cy="340920"/>
          </a:xfrm>
          <a:prstGeom prst="rect">
            <a:avLst/>
          </a:prstGeom>
          <a:noFill/>
          <a:ln>
            <a:noFill/>
          </a:ln>
        </p:spPr>
        <p:txBody>
          <a:bodyPr anchor="b">
            <a:noAutofit/>
          </a:bodyPr>
          <a:p>
            <a:pPr algn="r">
              <a:lnSpc>
                <a:spcPct val="100000"/>
              </a:lnSpc>
            </a:pPr>
            <a:r>
              <a:rPr b="0" lang="cs-CZ" sz="1200" spc="-1" strike="noStrike">
                <a:latin typeface="Times New Roman"/>
              </a:rPr>
              <a:t>‹</a:t>
            </a:r>
            <a:r>
              <a:rPr b="0" lang="cs-CZ" sz="1200" spc="-1" strike="noStrike">
                <a:latin typeface="Times New Roman"/>
              </a:rPr>
              <a:t>#›</a:t>
            </a:r>
            <a:endParaRPr b="0" lang="ru-RU"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9" name="TextShape 1"/>
          <p:cNvSpPr txBox="1"/>
          <p:nvPr/>
        </p:nvSpPr>
        <p:spPr>
          <a:xfrm>
            <a:off x="0" y="0"/>
            <a:ext cx="3962160" cy="342720"/>
          </a:xfrm>
          <a:prstGeom prst="rect">
            <a:avLst/>
          </a:prstGeom>
          <a:noFill/>
          <a:ln>
            <a:noFill/>
          </a:ln>
        </p:spPr>
        <p:txBody>
          <a:bodyPr>
            <a:noAutofit/>
          </a:bodyPr>
          <a:p>
            <a:endParaRPr b="0" lang="ru-RU" sz="2400" spc="-1" strike="noStrike">
              <a:latin typeface="Times New Roman"/>
            </a:endParaRPr>
          </a:p>
        </p:txBody>
      </p:sp>
      <p:sp>
        <p:nvSpPr>
          <p:cNvPr id="700" name="TextShape 2"/>
          <p:cNvSpPr txBox="1"/>
          <p:nvPr/>
        </p:nvSpPr>
        <p:spPr>
          <a:xfrm>
            <a:off x="5180040" y="0"/>
            <a:ext cx="3962160" cy="342720"/>
          </a:xfrm>
          <a:prstGeom prst="rect">
            <a:avLst/>
          </a:prstGeom>
          <a:noFill/>
          <a:ln>
            <a:noFill/>
          </a:ln>
        </p:spPr>
        <p:txBody>
          <a:bodyPr>
            <a:noAutofit/>
          </a:bodyPr>
          <a:p>
            <a:pPr algn="r">
              <a:lnSpc>
                <a:spcPct val="100000"/>
              </a:lnSpc>
            </a:pPr>
            <a:r>
              <a:rPr b="0" lang="cs-CZ" sz="1200" spc="-1" strike="noStrike">
                <a:latin typeface="Times New Roman"/>
              </a:rPr>
              <a:t>1.7.2013</a:t>
            </a:r>
            <a:endParaRPr b="0" lang="ru-RU" sz="1200" spc="-1" strike="noStrike">
              <a:latin typeface="Times New Roman"/>
            </a:endParaRPr>
          </a:p>
        </p:txBody>
      </p:sp>
      <p:sp>
        <p:nvSpPr>
          <p:cNvPr id="701" name="PlaceHolder 3"/>
          <p:cNvSpPr>
            <a:spLocks noGrp="1"/>
          </p:cNvSpPr>
          <p:nvPr>
            <p:ph type="sldImg"/>
          </p:nvPr>
        </p:nvSpPr>
        <p:spPr>
          <a:xfrm>
            <a:off x="2857680" y="512640"/>
            <a:ext cx="3428640" cy="2566800"/>
          </a:xfrm>
          <a:prstGeom prst="rect">
            <a:avLst/>
          </a:prstGeom>
        </p:spPr>
      </p:sp>
      <p:sp>
        <p:nvSpPr>
          <p:cNvPr id="702" name="PlaceHolder 4"/>
          <p:cNvSpPr>
            <a:spLocks noGrp="1"/>
          </p:cNvSpPr>
          <p:nvPr>
            <p:ph type="body"/>
          </p:nvPr>
        </p:nvSpPr>
        <p:spPr>
          <a:xfrm>
            <a:off x="914400" y="3251160"/>
            <a:ext cx="7314840" cy="3080880"/>
          </a:xfrm>
          <a:prstGeom prst="rect">
            <a:avLst/>
          </a:prstGeom>
        </p:spPr>
        <p:txBody>
          <a:bodyPr anchor="ctr">
            <a:noAutofit/>
          </a:bodyPr>
          <a:p>
            <a:pPr>
              <a:lnSpc>
                <a:spcPct val="100000"/>
              </a:lnSpc>
            </a:pPr>
            <a:r>
              <a:rPr b="0" lang="en-US" sz="1400" spc="-1" strike="noStrike">
                <a:solidFill>
                  <a:srgbClr val="000000"/>
                </a:solidFill>
                <a:latin typeface="Arial"/>
              </a:rPr>
              <a:t>Before we delve into the specifics, let's understand the research background that underpins our project.</a:t>
            </a:r>
            <a:endParaRPr b="0" lang="ru-RU" sz="1400" spc="-1" strike="noStrike">
              <a:latin typeface="Arial"/>
            </a:endParaRPr>
          </a:p>
          <a:p>
            <a:pPr>
              <a:lnSpc>
                <a:spcPct val="100000"/>
              </a:lnSpc>
            </a:pPr>
            <a:r>
              <a:rPr b="0" lang="en-US" sz="1400" spc="-1" strike="noStrike">
                <a:solidFill>
                  <a:srgbClr val="000000"/>
                </a:solidFill>
                <a:latin typeface="Arial"/>
              </a:rPr>
              <a:t>First, urban renewal is undergoing a significant shift. We are moving away from the era of large-scale demolition and outward expansion towards a focus on stock optimization. Old industrial areas are no longer just eyesores to be cleared away; they are recognized as vital public resources that hold the memory and identity of the city.</a:t>
            </a:r>
            <a:endParaRPr b="0" lang="ru-RU" sz="1400" spc="-1" strike="noStrike">
              <a:latin typeface="Arial"/>
            </a:endParaRPr>
          </a:p>
          <a:p>
            <a:pPr>
              <a:lnSpc>
                <a:spcPct val="100000"/>
              </a:lnSpc>
            </a:pPr>
            <a:r>
              <a:rPr b="0" lang="en-US" sz="1400" spc="-1" strike="noStrike">
                <a:solidFill>
                  <a:srgbClr val="000000"/>
                </a:solidFill>
                <a:latin typeface="Arial"/>
              </a:rPr>
              <a:t>Second, industrial heritage is rich but often fragmented. The physical structures, old equipment, and the stories of the workers are scattered. Without proper cultural interpretation and organization, these elements remain silent and fail to connect with the public.</a:t>
            </a:r>
            <a:endParaRPr b="0" lang="ru-RU" sz="1400" spc="-1" strike="noStrike">
              <a:latin typeface="Arial"/>
            </a:endParaRPr>
          </a:p>
          <a:p>
            <a:pPr>
              <a:lnSpc>
                <a:spcPct val="100000"/>
              </a:lnSpc>
            </a:pPr>
            <a:r>
              <a:rPr b="0" lang="en-US" sz="1400" spc="-1" strike="noStrike">
                <a:solidFill>
                  <a:srgbClr val="000000"/>
                </a:solidFill>
                <a:latin typeface="Arial"/>
              </a:rPr>
              <a:t>Finally, digital media offers a powerful new interface. Technologies like AR, VR, and interactive projections allow us to overlay historical information onto the physical site, creating immersive experiences that bring the past to life in a way that static displays cannot.</a:t>
            </a:r>
            <a:endParaRPr b="0" lang="ru-RU" sz="1400" spc="-1" strike="noStrike">
              <a:latin typeface="Arial"/>
            </a:endParaRPr>
          </a:p>
          <a:p>
            <a:pPr>
              <a:lnSpc>
                <a:spcPct val="100000"/>
              </a:lnSpc>
            </a:pPr>
            <a:r>
              <a:rPr b="0" lang="en-US" sz="1400" spc="-1" strike="noStrike">
                <a:solidFill>
                  <a:srgbClr val="000000"/>
                </a:solidFill>
                <a:latin typeface="Arial"/>
              </a:rPr>
              <a:t>In essence, we are witnessing a transition from simply reusing space to reproducing experiences that engage people on a deeper level.</a:t>
            </a:r>
            <a:endParaRPr b="0" lang="ru-RU" sz="1400" spc="-1" strike="noStrike">
              <a:latin typeface="Arial"/>
            </a:endParaRPr>
          </a:p>
        </p:txBody>
      </p:sp>
      <p:sp>
        <p:nvSpPr>
          <p:cNvPr id="703" name="TextShape 5"/>
          <p:cNvSpPr txBox="1"/>
          <p:nvPr/>
        </p:nvSpPr>
        <p:spPr>
          <a:xfrm>
            <a:off x="0" y="6502320"/>
            <a:ext cx="3962160" cy="340920"/>
          </a:xfrm>
          <a:prstGeom prst="rect">
            <a:avLst/>
          </a:prstGeom>
          <a:noFill/>
          <a:ln>
            <a:noFill/>
          </a:ln>
        </p:spPr>
        <p:txBody>
          <a:bodyPr anchor="b">
            <a:noAutofit/>
          </a:bodyPr>
          <a:p>
            <a:endParaRPr b="0" lang="ru-RU" sz="2400" spc="-1" strike="noStrike">
              <a:latin typeface="Times New Roman"/>
            </a:endParaRPr>
          </a:p>
        </p:txBody>
      </p:sp>
      <p:sp>
        <p:nvSpPr>
          <p:cNvPr id="704" name="TextShape 6"/>
          <p:cNvSpPr txBox="1"/>
          <p:nvPr/>
        </p:nvSpPr>
        <p:spPr>
          <a:xfrm>
            <a:off x="5180040" y="6502320"/>
            <a:ext cx="3962160" cy="340920"/>
          </a:xfrm>
          <a:prstGeom prst="rect">
            <a:avLst/>
          </a:prstGeom>
          <a:noFill/>
          <a:ln>
            <a:noFill/>
          </a:ln>
        </p:spPr>
        <p:txBody>
          <a:bodyPr anchor="b">
            <a:noAutofit/>
          </a:bodyPr>
          <a:p>
            <a:pPr algn="r">
              <a:lnSpc>
                <a:spcPct val="100000"/>
              </a:lnSpc>
            </a:pPr>
            <a:r>
              <a:rPr b="0" lang="cs-CZ" sz="1200" spc="-1" strike="noStrike">
                <a:latin typeface="Times New Roman"/>
              </a:rPr>
              <a:t>‹</a:t>
            </a:r>
            <a:r>
              <a:rPr b="0" lang="cs-CZ" sz="1200" spc="-1" strike="noStrike">
                <a:latin typeface="Times New Roman"/>
              </a:rPr>
              <a:t>#›</a:t>
            </a:r>
            <a:endParaRPr b="0" lang="ru-RU"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TextShape 1"/>
          <p:cNvSpPr txBox="1"/>
          <p:nvPr/>
        </p:nvSpPr>
        <p:spPr>
          <a:xfrm>
            <a:off x="0" y="0"/>
            <a:ext cx="3962160" cy="342720"/>
          </a:xfrm>
          <a:prstGeom prst="rect">
            <a:avLst/>
          </a:prstGeom>
          <a:noFill/>
          <a:ln>
            <a:noFill/>
          </a:ln>
        </p:spPr>
        <p:txBody>
          <a:bodyPr>
            <a:noAutofit/>
          </a:bodyPr>
          <a:p>
            <a:endParaRPr b="0" lang="ru-RU" sz="2400" spc="-1" strike="noStrike">
              <a:latin typeface="Times New Roman"/>
            </a:endParaRPr>
          </a:p>
        </p:txBody>
      </p:sp>
      <p:sp>
        <p:nvSpPr>
          <p:cNvPr id="706" name="TextShape 2"/>
          <p:cNvSpPr txBox="1"/>
          <p:nvPr/>
        </p:nvSpPr>
        <p:spPr>
          <a:xfrm>
            <a:off x="5180040" y="0"/>
            <a:ext cx="3962160" cy="342720"/>
          </a:xfrm>
          <a:prstGeom prst="rect">
            <a:avLst/>
          </a:prstGeom>
          <a:noFill/>
          <a:ln>
            <a:noFill/>
          </a:ln>
        </p:spPr>
        <p:txBody>
          <a:bodyPr>
            <a:noAutofit/>
          </a:bodyPr>
          <a:p>
            <a:pPr algn="r">
              <a:lnSpc>
                <a:spcPct val="100000"/>
              </a:lnSpc>
            </a:pPr>
            <a:r>
              <a:rPr b="0" lang="cs-CZ" sz="1200" spc="-1" strike="noStrike">
                <a:latin typeface="Times New Roman"/>
              </a:rPr>
              <a:t>1.7.2013</a:t>
            </a:r>
            <a:endParaRPr b="0" lang="ru-RU" sz="1200" spc="-1" strike="noStrike">
              <a:latin typeface="Times New Roman"/>
            </a:endParaRPr>
          </a:p>
        </p:txBody>
      </p:sp>
      <p:sp>
        <p:nvSpPr>
          <p:cNvPr id="707" name="PlaceHolder 3"/>
          <p:cNvSpPr>
            <a:spLocks noGrp="1"/>
          </p:cNvSpPr>
          <p:nvPr>
            <p:ph type="sldImg"/>
          </p:nvPr>
        </p:nvSpPr>
        <p:spPr>
          <a:xfrm>
            <a:off x="2857680" y="512640"/>
            <a:ext cx="3428640" cy="2566800"/>
          </a:xfrm>
          <a:prstGeom prst="rect">
            <a:avLst/>
          </a:prstGeom>
        </p:spPr>
      </p:sp>
      <p:sp>
        <p:nvSpPr>
          <p:cNvPr id="708" name="PlaceHolder 4"/>
          <p:cNvSpPr>
            <a:spLocks noGrp="1"/>
          </p:cNvSpPr>
          <p:nvPr>
            <p:ph type="body"/>
          </p:nvPr>
        </p:nvSpPr>
        <p:spPr>
          <a:xfrm>
            <a:off x="914400" y="3251160"/>
            <a:ext cx="7314840" cy="3080880"/>
          </a:xfrm>
          <a:prstGeom prst="rect">
            <a:avLst/>
          </a:prstGeom>
        </p:spPr>
        <p:txBody>
          <a:bodyPr anchor="ctr">
            <a:noAutofit/>
          </a:bodyPr>
          <a:p>
            <a:pPr>
              <a:lnSpc>
                <a:spcPct val="100000"/>
              </a:lnSpc>
            </a:pPr>
            <a:r>
              <a:rPr b="0" lang="en-US" sz="1400" spc="-1" strike="noStrike">
                <a:solidFill>
                  <a:srgbClr val="000000"/>
                </a:solidFill>
                <a:latin typeface="Arial"/>
              </a:rPr>
              <a:t>This slide outlines the core significance of our research. We aim to explore how digital media can be more than just a tool; it's a layer that integrates heritage, history, space, and public interaction.</a:t>
            </a:r>
            <a:endParaRPr b="0" lang="ru-RU" sz="1400" spc="-1" strike="noStrike">
              <a:latin typeface="Arial"/>
            </a:endParaRPr>
          </a:p>
          <a:p>
            <a:pPr>
              <a:lnSpc>
                <a:spcPct val="100000"/>
              </a:lnSpc>
            </a:pPr>
            <a:r>
              <a:rPr b="0" lang="en-US" sz="1400" spc="-1" strike="noStrike">
                <a:solidFill>
                  <a:srgbClr val="000000"/>
                </a:solidFill>
                <a:latin typeface="Arial"/>
              </a:rPr>
              <a:t>By focusing on these four pillars, we seek to bridge the gap between conservation and innovation, turning static relics into living, breathing cultural spaces.</a:t>
            </a:r>
            <a:endParaRPr b="0" lang="ru-RU" sz="1400" spc="-1" strike="noStrike">
              <a:latin typeface="Arial"/>
            </a:endParaRPr>
          </a:p>
        </p:txBody>
      </p:sp>
      <p:sp>
        <p:nvSpPr>
          <p:cNvPr id="709" name="TextShape 5"/>
          <p:cNvSpPr txBox="1"/>
          <p:nvPr/>
        </p:nvSpPr>
        <p:spPr>
          <a:xfrm>
            <a:off x="0" y="6502320"/>
            <a:ext cx="3962160" cy="340920"/>
          </a:xfrm>
          <a:prstGeom prst="rect">
            <a:avLst/>
          </a:prstGeom>
          <a:noFill/>
          <a:ln>
            <a:noFill/>
          </a:ln>
        </p:spPr>
        <p:txBody>
          <a:bodyPr anchor="b">
            <a:noAutofit/>
          </a:bodyPr>
          <a:p>
            <a:endParaRPr b="0" lang="ru-RU" sz="2400" spc="-1" strike="noStrike">
              <a:latin typeface="Times New Roman"/>
            </a:endParaRPr>
          </a:p>
        </p:txBody>
      </p:sp>
      <p:sp>
        <p:nvSpPr>
          <p:cNvPr id="710" name="TextShape 6"/>
          <p:cNvSpPr txBox="1"/>
          <p:nvPr/>
        </p:nvSpPr>
        <p:spPr>
          <a:xfrm>
            <a:off x="5180040" y="6502320"/>
            <a:ext cx="3962160" cy="340920"/>
          </a:xfrm>
          <a:prstGeom prst="rect">
            <a:avLst/>
          </a:prstGeom>
          <a:noFill/>
          <a:ln>
            <a:noFill/>
          </a:ln>
        </p:spPr>
        <p:txBody>
          <a:bodyPr anchor="b">
            <a:noAutofit/>
          </a:bodyPr>
          <a:p>
            <a:pPr algn="r">
              <a:lnSpc>
                <a:spcPct val="100000"/>
              </a:lnSpc>
            </a:pPr>
            <a:r>
              <a:rPr b="0" lang="cs-CZ" sz="1200" spc="-1" strike="noStrike">
                <a:latin typeface="Times New Roman"/>
              </a:rPr>
              <a:t>‹</a:t>
            </a:r>
            <a:r>
              <a:rPr b="0" lang="cs-CZ" sz="1200" spc="-1" strike="noStrike">
                <a:latin typeface="Times New Roman"/>
              </a:rPr>
              <a:t>#›</a:t>
            </a:r>
            <a:endParaRPr b="0" lang="ru-RU"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1" name="TextShape 1"/>
          <p:cNvSpPr txBox="1"/>
          <p:nvPr/>
        </p:nvSpPr>
        <p:spPr>
          <a:xfrm>
            <a:off x="0" y="0"/>
            <a:ext cx="3962160" cy="342720"/>
          </a:xfrm>
          <a:prstGeom prst="rect">
            <a:avLst/>
          </a:prstGeom>
          <a:noFill/>
          <a:ln>
            <a:noFill/>
          </a:ln>
        </p:spPr>
        <p:txBody>
          <a:bodyPr>
            <a:noAutofit/>
          </a:bodyPr>
          <a:p>
            <a:endParaRPr b="0" lang="ru-RU" sz="2400" spc="-1" strike="noStrike">
              <a:latin typeface="Times New Roman"/>
            </a:endParaRPr>
          </a:p>
        </p:txBody>
      </p:sp>
      <p:sp>
        <p:nvSpPr>
          <p:cNvPr id="712" name="TextShape 2"/>
          <p:cNvSpPr txBox="1"/>
          <p:nvPr/>
        </p:nvSpPr>
        <p:spPr>
          <a:xfrm>
            <a:off x="5180040" y="0"/>
            <a:ext cx="3962160" cy="342720"/>
          </a:xfrm>
          <a:prstGeom prst="rect">
            <a:avLst/>
          </a:prstGeom>
          <a:noFill/>
          <a:ln>
            <a:noFill/>
          </a:ln>
        </p:spPr>
        <p:txBody>
          <a:bodyPr>
            <a:noAutofit/>
          </a:bodyPr>
          <a:p>
            <a:pPr algn="r">
              <a:lnSpc>
                <a:spcPct val="100000"/>
              </a:lnSpc>
            </a:pPr>
            <a:r>
              <a:rPr b="0" lang="cs-CZ" sz="1200" spc="-1" strike="noStrike">
                <a:latin typeface="Times New Roman"/>
              </a:rPr>
              <a:t>1.7.2013</a:t>
            </a:r>
            <a:endParaRPr b="0" lang="ru-RU" sz="1200" spc="-1" strike="noStrike">
              <a:latin typeface="Times New Roman"/>
            </a:endParaRPr>
          </a:p>
        </p:txBody>
      </p:sp>
      <p:sp>
        <p:nvSpPr>
          <p:cNvPr id="713" name="PlaceHolder 3"/>
          <p:cNvSpPr>
            <a:spLocks noGrp="1"/>
          </p:cNvSpPr>
          <p:nvPr>
            <p:ph type="sldImg"/>
          </p:nvPr>
        </p:nvSpPr>
        <p:spPr>
          <a:xfrm>
            <a:off x="2857680" y="512640"/>
            <a:ext cx="3428640" cy="2566800"/>
          </a:xfrm>
          <a:prstGeom prst="rect">
            <a:avLst/>
          </a:prstGeom>
        </p:spPr>
      </p:sp>
      <p:sp>
        <p:nvSpPr>
          <p:cNvPr id="714" name="PlaceHolder 4"/>
          <p:cNvSpPr>
            <a:spLocks noGrp="1"/>
          </p:cNvSpPr>
          <p:nvPr>
            <p:ph type="body"/>
          </p:nvPr>
        </p:nvSpPr>
        <p:spPr>
          <a:xfrm>
            <a:off x="914400" y="3251160"/>
            <a:ext cx="7314840" cy="3080880"/>
          </a:xfrm>
          <a:prstGeom prst="rect">
            <a:avLst/>
          </a:prstGeom>
        </p:spPr>
        <p:txBody>
          <a:bodyPr anchor="ctr">
            <a:noAutofit/>
          </a:bodyPr>
          <a:p>
            <a:pPr>
              <a:lnSpc>
                <a:spcPct val="100000"/>
              </a:lnSpc>
            </a:pPr>
            <a:r>
              <a:rPr b="0" lang="en-US" sz="1400" spc="-1" strike="noStrike">
                <a:solidFill>
                  <a:srgbClr val="000000"/>
                </a:solidFill>
                <a:latin typeface="Arial"/>
              </a:rPr>
              <a:t>This slide outlines the research object and purpose.</a:t>
            </a:r>
            <a:endParaRPr b="0" lang="ru-RU" sz="1400" spc="-1" strike="noStrike">
              <a:latin typeface="Arial"/>
            </a:endParaRPr>
          </a:p>
          <a:p>
            <a:pPr>
              <a:lnSpc>
                <a:spcPct val="100000"/>
              </a:lnSpc>
            </a:pPr>
            <a:r>
              <a:rPr b="0" lang="en-US" sz="1400" spc="-1" strike="noStrike">
                <a:solidFill>
                  <a:srgbClr val="000000"/>
                </a:solidFill>
                <a:latin typeface="Arial"/>
              </a:rPr>
              <a:t>The research focuses on Changzhou No.5 Wool Textile Factory and Canal No.5 Creative District. We analyze three key aspects: the physical heritage (the buildings and machinery), the spatial environment (the layout and waterfront), and the information and experience (history, memories, and interaction).</a:t>
            </a:r>
            <a:endParaRPr b="0" lang="ru-RU" sz="1400" spc="-1" strike="noStrike">
              <a:latin typeface="Arial"/>
            </a:endParaRPr>
          </a:p>
          <a:p>
            <a:pPr>
              <a:lnSpc>
                <a:spcPct val="100000"/>
              </a:lnSpc>
            </a:pPr>
            <a:r>
              <a:rPr b="0" lang="en-US" sz="1400" spc="-1" strike="noStrike">
                <a:solidFill>
                  <a:srgbClr val="000000"/>
                </a:solidFill>
                <a:latin typeface="Arial"/>
              </a:rPr>
              <a:t>The purpose is to explore how digital media can bridge the gap between heritage conservation and urban renewal. Specifically, we aim to address three main issues: fragmented historical information, the limitations of static exhibitions, and the lack of engagement from younger audiences.</a:t>
            </a:r>
            <a:endParaRPr b="0" lang="ru-RU" sz="1400" spc="-1" strike="noStrike">
              <a:latin typeface="Arial"/>
            </a:endParaRPr>
          </a:p>
        </p:txBody>
      </p:sp>
      <p:sp>
        <p:nvSpPr>
          <p:cNvPr id="715" name="TextShape 5"/>
          <p:cNvSpPr txBox="1"/>
          <p:nvPr/>
        </p:nvSpPr>
        <p:spPr>
          <a:xfrm>
            <a:off x="0" y="6502320"/>
            <a:ext cx="3962160" cy="340920"/>
          </a:xfrm>
          <a:prstGeom prst="rect">
            <a:avLst/>
          </a:prstGeom>
          <a:noFill/>
          <a:ln>
            <a:noFill/>
          </a:ln>
        </p:spPr>
        <p:txBody>
          <a:bodyPr anchor="b">
            <a:noAutofit/>
          </a:bodyPr>
          <a:p>
            <a:endParaRPr b="0" lang="ru-RU" sz="2400" spc="-1" strike="noStrike">
              <a:latin typeface="Times New Roman"/>
            </a:endParaRPr>
          </a:p>
        </p:txBody>
      </p:sp>
      <p:sp>
        <p:nvSpPr>
          <p:cNvPr id="716" name="TextShape 6"/>
          <p:cNvSpPr txBox="1"/>
          <p:nvPr/>
        </p:nvSpPr>
        <p:spPr>
          <a:xfrm>
            <a:off x="5180040" y="6502320"/>
            <a:ext cx="3962160" cy="340920"/>
          </a:xfrm>
          <a:prstGeom prst="rect">
            <a:avLst/>
          </a:prstGeom>
          <a:noFill/>
          <a:ln>
            <a:noFill/>
          </a:ln>
        </p:spPr>
        <p:txBody>
          <a:bodyPr anchor="b">
            <a:noAutofit/>
          </a:bodyPr>
          <a:p>
            <a:pPr algn="r">
              <a:lnSpc>
                <a:spcPct val="100000"/>
              </a:lnSpc>
            </a:pPr>
            <a:r>
              <a:rPr b="0" lang="cs-CZ" sz="1200" spc="-1" strike="noStrike">
                <a:latin typeface="Times New Roman"/>
              </a:rPr>
              <a:t>‹</a:t>
            </a:r>
            <a:r>
              <a:rPr b="0" lang="cs-CZ" sz="1200" spc="-1" strike="noStrike">
                <a:latin typeface="Times New Roman"/>
              </a:rPr>
              <a:t>#›</a:t>
            </a:r>
            <a:endParaRPr b="0" lang="ru-RU"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7" name="TextShape 1"/>
          <p:cNvSpPr txBox="1"/>
          <p:nvPr/>
        </p:nvSpPr>
        <p:spPr>
          <a:xfrm>
            <a:off x="0" y="0"/>
            <a:ext cx="3962160" cy="342720"/>
          </a:xfrm>
          <a:prstGeom prst="rect">
            <a:avLst/>
          </a:prstGeom>
          <a:noFill/>
          <a:ln>
            <a:noFill/>
          </a:ln>
        </p:spPr>
        <p:txBody>
          <a:bodyPr>
            <a:noAutofit/>
          </a:bodyPr>
          <a:p>
            <a:endParaRPr b="0" lang="ru-RU" sz="2400" spc="-1" strike="noStrike">
              <a:latin typeface="Times New Roman"/>
            </a:endParaRPr>
          </a:p>
        </p:txBody>
      </p:sp>
      <p:sp>
        <p:nvSpPr>
          <p:cNvPr id="718" name="TextShape 2"/>
          <p:cNvSpPr txBox="1"/>
          <p:nvPr/>
        </p:nvSpPr>
        <p:spPr>
          <a:xfrm>
            <a:off x="5180040" y="0"/>
            <a:ext cx="3962160" cy="342720"/>
          </a:xfrm>
          <a:prstGeom prst="rect">
            <a:avLst/>
          </a:prstGeom>
          <a:noFill/>
          <a:ln>
            <a:noFill/>
          </a:ln>
        </p:spPr>
        <p:txBody>
          <a:bodyPr>
            <a:noAutofit/>
          </a:bodyPr>
          <a:p>
            <a:pPr algn="r">
              <a:lnSpc>
                <a:spcPct val="100000"/>
              </a:lnSpc>
            </a:pPr>
            <a:r>
              <a:rPr b="0" lang="cs-CZ" sz="1200" spc="-1" strike="noStrike">
                <a:latin typeface="Times New Roman"/>
              </a:rPr>
              <a:t>1.7.2013</a:t>
            </a:r>
            <a:endParaRPr b="0" lang="ru-RU" sz="1200" spc="-1" strike="noStrike">
              <a:latin typeface="Times New Roman"/>
            </a:endParaRPr>
          </a:p>
        </p:txBody>
      </p:sp>
      <p:sp>
        <p:nvSpPr>
          <p:cNvPr id="719" name="PlaceHolder 3"/>
          <p:cNvSpPr>
            <a:spLocks noGrp="1"/>
          </p:cNvSpPr>
          <p:nvPr>
            <p:ph type="sldImg"/>
          </p:nvPr>
        </p:nvSpPr>
        <p:spPr>
          <a:xfrm>
            <a:off x="2857680" y="512640"/>
            <a:ext cx="3428640" cy="2566800"/>
          </a:xfrm>
          <a:prstGeom prst="rect">
            <a:avLst/>
          </a:prstGeom>
        </p:spPr>
      </p:sp>
      <p:sp>
        <p:nvSpPr>
          <p:cNvPr id="720" name="PlaceHolder 4"/>
          <p:cNvSpPr>
            <a:spLocks noGrp="1"/>
          </p:cNvSpPr>
          <p:nvPr>
            <p:ph type="body"/>
          </p:nvPr>
        </p:nvSpPr>
        <p:spPr>
          <a:xfrm>
            <a:off x="914400" y="3251160"/>
            <a:ext cx="7314840" cy="3080880"/>
          </a:xfrm>
          <a:prstGeom prst="rect">
            <a:avLst/>
          </a:prstGeom>
        </p:spPr>
        <p:txBody>
          <a:bodyPr anchor="ctr">
            <a:noAutofit/>
          </a:bodyPr>
          <a:p>
            <a:pPr>
              <a:lnSpc>
                <a:spcPct val="100000"/>
              </a:lnSpc>
            </a:pPr>
            <a:r>
              <a:rPr b="0" lang="en-US" sz="1400" spc="-1" strike="noStrike">
                <a:solidFill>
                  <a:srgbClr val="000000"/>
                </a:solidFill>
                <a:latin typeface="Arial"/>
              </a:rPr>
              <a:t>This slide outlines the core research objectives and methodologies.</a:t>
            </a:r>
            <a:endParaRPr b="0" lang="ru-RU" sz="1400" spc="-1" strike="noStrike">
              <a:latin typeface="Arial"/>
            </a:endParaRPr>
          </a:p>
          <a:p>
            <a:pPr>
              <a:lnSpc>
                <a:spcPct val="100000"/>
              </a:lnSpc>
            </a:pPr>
            <a:r>
              <a:rPr b="0" lang="en-US" sz="1400" spc="-1" strike="noStrike">
                <a:solidFill>
                  <a:srgbClr val="000000"/>
                </a:solidFill>
                <a:latin typeface="Arial"/>
              </a:rPr>
              <a:t>On the left, we have five key objectives starting from building a theoretical foundation to validating the framework through a real-world case study.</a:t>
            </a:r>
            <a:endParaRPr b="0" lang="ru-RU" sz="1400" spc="-1" strike="noStrike">
              <a:latin typeface="Arial"/>
            </a:endParaRPr>
          </a:p>
          <a:p>
            <a:pPr>
              <a:lnSpc>
                <a:spcPct val="100000"/>
              </a:lnSpc>
            </a:pPr>
            <a:r>
              <a:rPr b="0" lang="en-US" sz="1400" spc="-1" strike="noStrike">
                <a:solidFill>
                  <a:srgbClr val="000000"/>
                </a:solidFill>
                <a:latin typeface="Arial"/>
              </a:rPr>
              <a:t>On the right, we divide the research methods into two levels: theoretical and practical, ensuring a comprehensive and grounded approach to the study.</a:t>
            </a:r>
            <a:endParaRPr b="0" lang="ru-RU" sz="1400" spc="-1" strike="noStrike">
              <a:latin typeface="Arial"/>
            </a:endParaRPr>
          </a:p>
        </p:txBody>
      </p:sp>
      <p:sp>
        <p:nvSpPr>
          <p:cNvPr id="721" name="TextShape 5"/>
          <p:cNvSpPr txBox="1"/>
          <p:nvPr/>
        </p:nvSpPr>
        <p:spPr>
          <a:xfrm>
            <a:off x="0" y="6502320"/>
            <a:ext cx="3962160" cy="340920"/>
          </a:xfrm>
          <a:prstGeom prst="rect">
            <a:avLst/>
          </a:prstGeom>
          <a:noFill/>
          <a:ln>
            <a:noFill/>
          </a:ln>
        </p:spPr>
        <p:txBody>
          <a:bodyPr anchor="b">
            <a:noAutofit/>
          </a:bodyPr>
          <a:p>
            <a:endParaRPr b="0" lang="ru-RU" sz="2400" spc="-1" strike="noStrike">
              <a:latin typeface="Times New Roman"/>
            </a:endParaRPr>
          </a:p>
        </p:txBody>
      </p:sp>
      <p:sp>
        <p:nvSpPr>
          <p:cNvPr id="722" name="TextShape 6"/>
          <p:cNvSpPr txBox="1"/>
          <p:nvPr/>
        </p:nvSpPr>
        <p:spPr>
          <a:xfrm>
            <a:off x="5180040" y="6502320"/>
            <a:ext cx="3962160" cy="340920"/>
          </a:xfrm>
          <a:prstGeom prst="rect">
            <a:avLst/>
          </a:prstGeom>
          <a:noFill/>
          <a:ln>
            <a:noFill/>
          </a:ln>
        </p:spPr>
        <p:txBody>
          <a:bodyPr anchor="b">
            <a:noAutofit/>
          </a:bodyPr>
          <a:p>
            <a:pPr algn="r">
              <a:lnSpc>
                <a:spcPct val="100000"/>
              </a:lnSpc>
            </a:pPr>
            <a:r>
              <a:rPr b="0" lang="cs-CZ" sz="1200" spc="-1" strike="noStrike">
                <a:latin typeface="Times New Roman"/>
              </a:rPr>
              <a:t>‹</a:t>
            </a:r>
            <a:r>
              <a:rPr b="0" lang="cs-CZ" sz="1200" spc="-1" strike="noStrike">
                <a:latin typeface="Times New Roman"/>
              </a:rPr>
              <a:t>#›</a:t>
            </a:r>
            <a:endParaRPr b="0" lang="ru-RU"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1"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3"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5"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6"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0"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1"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4"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5"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6"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8"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9"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0"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2"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5"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6"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0"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4"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5"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53"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55"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57"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58"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62"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63"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64"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66"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67"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68"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70"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71"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72"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74"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75"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77"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78"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79"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0"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82"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3"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4"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5"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6"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87"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04"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06"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08"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09"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1"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13"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14"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15"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17"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18"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19"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21"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22"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23"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25"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26"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28"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29"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0"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1"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33"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4"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5"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6"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7"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38"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57"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59"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61"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62"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4"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66"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67"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68"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70"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71"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72"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74"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75"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76"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78"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79"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81"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2"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3"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4"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186"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7"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8"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89"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90"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191"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02"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04"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06"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07"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8"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9"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11"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12"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13"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15"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16"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17"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19"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0"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1"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23"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4"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26"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7"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8"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29"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31"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32"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33"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34"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35"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36"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58"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60"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62"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63"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6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5"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67"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68"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69"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7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71"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72"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73"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75"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76"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77"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79"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0"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82"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3"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4"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5"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287"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8"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89"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90"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91"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292"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0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03"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0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05"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0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07"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08"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10"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1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12"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13"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14"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1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16"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17"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18"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20"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21"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22"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24"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25"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27"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28"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29"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0"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32"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3"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4"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5"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6"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37"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58"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59"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6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61"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6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63"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64"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66"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6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68"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69"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0"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7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72"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3"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4"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75"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76"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7"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78"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7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80"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1"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83"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4"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5"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6"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388"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89"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90"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91"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92"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393"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0"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01" name="PlaceHolder 2"/>
          <p:cNvSpPr>
            <a:spLocks noGrp="1"/>
          </p:cNvSpPr>
          <p:nvPr>
            <p:ph type="subTitle"/>
          </p:nvPr>
        </p:nvSpPr>
        <p:spPr>
          <a:xfrm>
            <a:off x="609480" y="-600480"/>
            <a:ext cx="761760" cy="59252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2"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03" name="PlaceHolder 2"/>
          <p:cNvSpPr>
            <a:spLocks noGrp="1"/>
          </p:cNvSpPr>
          <p:nvPr>
            <p:ph type="body"/>
          </p:nvPr>
        </p:nvSpPr>
        <p:spPr>
          <a:xfrm>
            <a:off x="609480" y="1981080"/>
            <a:ext cx="761760" cy="761760"/>
          </a:xfrm>
          <a:prstGeom prst="rect">
            <a:avLst/>
          </a:prstGeom>
        </p:spPr>
        <p:txBody>
          <a:bodyPr lIns="0" rIns="0" tIns="0" bIns="0">
            <a:normAutofit fontScale="1000"/>
          </a:bodyPr>
          <a:p>
            <a:endParaRPr b="0" lang="ru-RU" sz="2400" spc="-1" strike="noStrike">
              <a:solidFill>
                <a:srgbClr val="404040"/>
              </a:solidFill>
              <a:latin typeface="微软雅黑"/>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0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05"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06"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0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08" name="PlaceHolder 1"/>
          <p:cNvSpPr>
            <a:spLocks noGrp="1"/>
          </p:cNvSpPr>
          <p:nvPr>
            <p:ph type="subTitle"/>
          </p:nvPr>
        </p:nvSpPr>
        <p:spPr>
          <a:xfrm>
            <a:off x="609480" y="533520"/>
            <a:ext cx="9143640" cy="282492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0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10"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1" name="PlaceHolder 3"/>
          <p:cNvSpPr>
            <a:spLocks noGrp="1"/>
          </p:cNvSpPr>
          <p:nvPr>
            <p:ph type="body"/>
          </p:nvPr>
        </p:nvSpPr>
        <p:spPr>
          <a:xfrm>
            <a:off x="10000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2"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14" name="PlaceHolder 2"/>
          <p:cNvSpPr>
            <a:spLocks noGrp="1"/>
          </p:cNvSpPr>
          <p:nvPr>
            <p:ph type="body"/>
          </p:nvPr>
        </p:nvSpPr>
        <p:spPr>
          <a:xfrm>
            <a:off x="609480" y="1981080"/>
            <a:ext cx="371520" cy="76176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5"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6" name="PlaceHolder 4"/>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17"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18"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19"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0" name="PlaceHolder 4"/>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21"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22" name="PlaceHolder 2"/>
          <p:cNvSpPr>
            <a:spLocks noGrp="1"/>
          </p:cNvSpPr>
          <p:nvPr>
            <p:ph type="body"/>
          </p:nvPr>
        </p:nvSpPr>
        <p:spPr>
          <a:xfrm>
            <a:off x="609480" y="198108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3" name="PlaceHolder 3"/>
          <p:cNvSpPr>
            <a:spLocks noGrp="1"/>
          </p:cNvSpPr>
          <p:nvPr>
            <p:ph type="body"/>
          </p:nvPr>
        </p:nvSpPr>
        <p:spPr>
          <a:xfrm>
            <a:off x="609480" y="2379240"/>
            <a:ext cx="7617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25" name="PlaceHolder 2"/>
          <p:cNvSpPr>
            <a:spLocks noGrp="1"/>
          </p:cNvSpPr>
          <p:nvPr>
            <p:ph type="body"/>
          </p:nvPr>
        </p:nvSpPr>
        <p:spPr>
          <a:xfrm>
            <a:off x="6094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6" name="PlaceHolder 3"/>
          <p:cNvSpPr>
            <a:spLocks noGrp="1"/>
          </p:cNvSpPr>
          <p:nvPr>
            <p:ph type="body"/>
          </p:nvPr>
        </p:nvSpPr>
        <p:spPr>
          <a:xfrm>
            <a:off x="1000080" y="198108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7" name="PlaceHolder 4"/>
          <p:cNvSpPr>
            <a:spLocks noGrp="1"/>
          </p:cNvSpPr>
          <p:nvPr>
            <p:ph type="body"/>
          </p:nvPr>
        </p:nvSpPr>
        <p:spPr>
          <a:xfrm>
            <a:off x="6094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28" name="PlaceHolder 5"/>
          <p:cNvSpPr>
            <a:spLocks noGrp="1"/>
          </p:cNvSpPr>
          <p:nvPr>
            <p:ph type="body"/>
          </p:nvPr>
        </p:nvSpPr>
        <p:spPr>
          <a:xfrm>
            <a:off x="1000080" y="2379240"/>
            <a:ext cx="37152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29" name="PlaceHolder 1"/>
          <p:cNvSpPr>
            <a:spLocks noGrp="1"/>
          </p:cNvSpPr>
          <p:nvPr>
            <p:ph type="title"/>
          </p:nvPr>
        </p:nvSpPr>
        <p:spPr>
          <a:xfrm>
            <a:off x="609480" y="533520"/>
            <a:ext cx="9143640" cy="609120"/>
          </a:xfrm>
          <a:prstGeom prst="rect">
            <a:avLst/>
          </a:prstGeom>
        </p:spPr>
        <p:txBody>
          <a:bodyPr lIns="0" rIns="0" tIns="0" bIns="0" anchor="ctr">
            <a:noAutofit/>
          </a:bodyPr>
          <a:p>
            <a:endParaRPr b="0" lang="ru-RU" sz="1800" spc="-1" strike="noStrike">
              <a:solidFill>
                <a:srgbClr val="000000"/>
              </a:solidFill>
              <a:latin typeface="微软雅黑"/>
            </a:endParaRPr>
          </a:p>
        </p:txBody>
      </p:sp>
      <p:sp>
        <p:nvSpPr>
          <p:cNvPr id="430" name="PlaceHolder 2"/>
          <p:cNvSpPr>
            <a:spLocks noGrp="1"/>
          </p:cNvSpPr>
          <p:nvPr>
            <p:ph type="body"/>
          </p:nvPr>
        </p:nvSpPr>
        <p:spPr>
          <a:xfrm>
            <a:off x="60948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1" name="PlaceHolder 3"/>
          <p:cNvSpPr>
            <a:spLocks noGrp="1"/>
          </p:cNvSpPr>
          <p:nvPr>
            <p:ph type="body"/>
          </p:nvPr>
        </p:nvSpPr>
        <p:spPr>
          <a:xfrm>
            <a:off x="86724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2" name="PlaceHolder 4"/>
          <p:cNvSpPr>
            <a:spLocks noGrp="1"/>
          </p:cNvSpPr>
          <p:nvPr>
            <p:ph type="body"/>
          </p:nvPr>
        </p:nvSpPr>
        <p:spPr>
          <a:xfrm>
            <a:off x="1125000" y="198108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3" name="PlaceHolder 5"/>
          <p:cNvSpPr>
            <a:spLocks noGrp="1"/>
          </p:cNvSpPr>
          <p:nvPr>
            <p:ph type="body"/>
          </p:nvPr>
        </p:nvSpPr>
        <p:spPr>
          <a:xfrm>
            <a:off x="60948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4" name="PlaceHolder 6"/>
          <p:cNvSpPr>
            <a:spLocks noGrp="1"/>
          </p:cNvSpPr>
          <p:nvPr>
            <p:ph type="body"/>
          </p:nvPr>
        </p:nvSpPr>
        <p:spPr>
          <a:xfrm>
            <a:off x="86724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
        <p:nvSpPr>
          <p:cNvPr id="435" name="PlaceHolder 7"/>
          <p:cNvSpPr>
            <a:spLocks noGrp="1"/>
          </p:cNvSpPr>
          <p:nvPr>
            <p:ph type="body"/>
          </p:nvPr>
        </p:nvSpPr>
        <p:spPr>
          <a:xfrm>
            <a:off x="1125000" y="2379240"/>
            <a:ext cx="245160" cy="363240"/>
          </a:xfrm>
          <a:prstGeom prst="rect">
            <a:avLst/>
          </a:prstGeom>
        </p:spPr>
        <p:txBody>
          <a:bodyPr lIns="0" rIns="0" tIns="0" bIns="0">
            <a:normAutofit/>
          </a:bodyPr>
          <a:p>
            <a:endParaRPr b="0" lang="ru-RU" sz="2400" spc="-1" strike="noStrike">
              <a:solidFill>
                <a:srgbClr val="404040"/>
              </a:solidFill>
              <a:latin typeface="微软雅黑"/>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 Id="rId11" Type="http://schemas.openxmlformats.org/officeDocument/2006/relationships/slideLayout" Target="../slideLayouts/slideLayout31.xml"/><Relationship Id="rId12" Type="http://schemas.openxmlformats.org/officeDocument/2006/relationships/slideLayout" Target="../slideLayouts/slideLayout32.xml"/><Relationship Id="rId13" Type="http://schemas.openxmlformats.org/officeDocument/2006/relationships/slideLayout" Target="../slideLayouts/slideLayout33.xml"/><Relationship Id="rId14" Type="http://schemas.openxmlformats.org/officeDocument/2006/relationships/slideLayout" Target="../slideLayouts/slideLayout34.xml"/><Relationship Id="rId15" Type="http://schemas.openxmlformats.org/officeDocument/2006/relationships/slideLayout" Target="../slideLayouts/slideLayout35.xml"/><Relationship Id="rId16"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slideLayout" Target="../slideLayouts/slideLayout47.xml"/><Relationship Id="rId16"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jpeg"/><Relationship Id="rId7" Type="http://schemas.openxmlformats.org/officeDocument/2006/relationships/image" Target="../media/image21.png"/><Relationship Id="rId8" Type="http://schemas.openxmlformats.org/officeDocument/2006/relationships/slideLayout" Target="../slideLayouts/slideLayout49.xml"/><Relationship Id="rId9" Type="http://schemas.openxmlformats.org/officeDocument/2006/relationships/slideLayout" Target="../slideLayouts/slideLayout50.xml"/><Relationship Id="rId10" Type="http://schemas.openxmlformats.org/officeDocument/2006/relationships/slideLayout" Target="../slideLayouts/slideLayout51.xml"/><Relationship Id="rId11" Type="http://schemas.openxmlformats.org/officeDocument/2006/relationships/slideLayout" Target="../slideLayouts/slideLayout52.xml"/><Relationship Id="rId12" Type="http://schemas.openxmlformats.org/officeDocument/2006/relationships/slideLayout" Target="../slideLayouts/slideLayout53.xml"/><Relationship Id="rId13" Type="http://schemas.openxmlformats.org/officeDocument/2006/relationships/slideLayout" Target="../slideLayouts/slideLayout54.xml"/><Relationship Id="rId14" Type="http://schemas.openxmlformats.org/officeDocument/2006/relationships/slideLayout" Target="../slideLayouts/slideLayout55.xml"/><Relationship Id="rId15" Type="http://schemas.openxmlformats.org/officeDocument/2006/relationships/slideLayout" Target="../slideLayouts/slideLayout56.xml"/><Relationship Id="rId16" Type="http://schemas.openxmlformats.org/officeDocument/2006/relationships/slideLayout" Target="../slideLayouts/slideLayout57.xml"/><Relationship Id="rId17" Type="http://schemas.openxmlformats.org/officeDocument/2006/relationships/slideLayout" Target="../slideLayouts/slideLayout58.xml"/><Relationship Id="rId18" Type="http://schemas.openxmlformats.org/officeDocument/2006/relationships/slideLayout" Target="../slideLayouts/slideLayout59.xml"/><Relationship Id="rId19"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slideLayout" Target="../slideLayouts/slideLayout69.xml"/><Relationship Id="rId14" Type="http://schemas.openxmlformats.org/officeDocument/2006/relationships/slideLayout" Target="../slideLayouts/slideLayout70.xml"/><Relationship Id="rId15" Type="http://schemas.openxmlformats.org/officeDocument/2006/relationships/slideLayout" Target="../slideLayouts/slideLayout71.xml"/><Relationship Id="rId16"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slideLayout" Target="../slideLayouts/slideLayout81.xml"/><Relationship Id="rId14" Type="http://schemas.openxmlformats.org/officeDocument/2006/relationships/slideLayout" Target="../slideLayouts/slideLayout82.xml"/><Relationship Id="rId15" Type="http://schemas.openxmlformats.org/officeDocument/2006/relationships/slideLayout" Target="../slideLayouts/slideLayout83.xml"/><Relationship Id="rId16"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 Id="rId11" Type="http://schemas.openxmlformats.org/officeDocument/2006/relationships/slideLayout" Target="../slideLayouts/slideLayout91.xml"/><Relationship Id="rId12" Type="http://schemas.openxmlformats.org/officeDocument/2006/relationships/slideLayout" Target="../slideLayouts/slideLayout92.xml"/><Relationship Id="rId13" Type="http://schemas.openxmlformats.org/officeDocument/2006/relationships/slideLayout" Target="../slideLayouts/slideLayout93.xml"/><Relationship Id="rId14" Type="http://schemas.openxmlformats.org/officeDocument/2006/relationships/slideLayout" Target="../slideLayouts/slideLayout94.xml"/><Relationship Id="rId15" Type="http://schemas.openxmlformats.org/officeDocument/2006/relationships/slideLayout" Target="../slideLayouts/slideLayout95.xml"/><Relationship Id="rId16"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9" Type="http://schemas.openxmlformats.org/officeDocument/2006/relationships/slideLayout" Target="../slideLayouts/slideLayout101.xml"/><Relationship Id="rId10" Type="http://schemas.openxmlformats.org/officeDocument/2006/relationships/slideLayout" Target="../slideLayouts/slideLayout102.xml"/><Relationship Id="rId11" Type="http://schemas.openxmlformats.org/officeDocument/2006/relationships/slideLayout" Target="../slideLayouts/slideLayout103.xml"/><Relationship Id="rId12" Type="http://schemas.openxmlformats.org/officeDocument/2006/relationships/slideLayout" Target="../slideLayouts/slideLayout104.xml"/><Relationship Id="rId13" Type="http://schemas.openxmlformats.org/officeDocument/2006/relationships/slideLayout" Target="../slideLayouts/slideLayout105.xml"/><Relationship Id="rId14" Type="http://schemas.openxmlformats.org/officeDocument/2006/relationships/slideLayout" Target="../slideLayouts/slideLayout106.xml"/><Relationship Id="rId15" Type="http://schemas.openxmlformats.org/officeDocument/2006/relationships/slideLayout" Target="../slideLayouts/slideLayout107.xml"/><Relationship Id="rId16" Type="http://schemas.openxmlformats.org/officeDocument/2006/relationships/slideLayout" Target="../slideLayouts/slideLayout10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1"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2" name="图片 2" descr=""/>
          <p:cNvPicPr/>
          <p:nvPr/>
        </p:nvPicPr>
        <p:blipFill>
          <a:blip r:embed="rId4"/>
          <a:srcRect l="3647" t="61450" r="83341" b="18157"/>
          <a:stretch/>
        </p:blipFill>
        <p:spPr>
          <a:xfrm>
            <a:off x="11501280" y="0"/>
            <a:ext cx="690480" cy="527400"/>
          </a:xfrm>
          <a:prstGeom prst="rect">
            <a:avLst/>
          </a:prstGeom>
          <a:ln>
            <a:noFill/>
          </a:ln>
        </p:spPr>
      </p:pic>
      <p:sp>
        <p:nvSpPr>
          <p:cNvPr id="3"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pic>
        <p:nvPicPr>
          <p:cNvPr id="4" name="图片 1218" descr=""/>
          <p:cNvPicPr/>
          <p:nvPr/>
        </p:nvPicPr>
        <p:blipFill>
          <a:blip r:embed="rId5"/>
          <a:stretch/>
        </p:blipFill>
        <p:spPr>
          <a:xfrm flipH="1">
            <a:off x="360" y="0"/>
            <a:ext cx="12191760" cy="6857640"/>
          </a:xfrm>
          <a:prstGeom prst="rect">
            <a:avLst/>
          </a:prstGeom>
          <a:ln>
            <a:noFill/>
          </a:ln>
        </p:spPr>
      </p:pic>
      <p:sp>
        <p:nvSpPr>
          <p:cNvPr id="5" name="CustomShape 2"/>
          <p:cNvSpPr/>
          <p:nvPr/>
        </p:nvSpPr>
        <p:spPr>
          <a:xfrm>
            <a:off x="7206120" y="2127960"/>
            <a:ext cx="4541040" cy="4184280"/>
          </a:xfrm>
          <a:prstGeom prst="ellipse">
            <a:avLst/>
          </a:prstGeom>
          <a:blipFill rotWithShape="0">
            <a:blip r:embed="rId6"/>
            <a:stretch>
              <a:fillRect l="18889" t="0" r="12099" b="0"/>
            </a:stretch>
          </a:blipFill>
          <a:ln>
            <a:noFill/>
          </a:ln>
        </p:spPr>
        <p:style>
          <a:lnRef idx="0"/>
          <a:fillRef idx="0"/>
          <a:effectRef idx="0"/>
          <a:fontRef idx="minor"/>
        </p:style>
      </p:sp>
      <p:pic>
        <p:nvPicPr>
          <p:cNvPr id="6" name="图片 1220" descr=""/>
          <p:cNvPicPr/>
          <p:nvPr/>
        </p:nvPicPr>
        <p:blipFill>
          <a:blip r:embed="rId7"/>
          <a:srcRect l="3647" t="45188" r="77197" b="18130"/>
          <a:stretch/>
        </p:blipFill>
        <p:spPr>
          <a:xfrm>
            <a:off x="6955920" y="4900320"/>
            <a:ext cx="1828440" cy="1705320"/>
          </a:xfrm>
          <a:prstGeom prst="rect">
            <a:avLst/>
          </a:prstGeom>
          <a:ln>
            <a:noFill/>
          </a:ln>
        </p:spPr>
      </p:pic>
      <p:sp>
        <p:nvSpPr>
          <p:cNvPr id="7" name="PlaceHolder 3"/>
          <p:cNvSpPr>
            <a:spLocks noGrp="1"/>
          </p:cNvSpPr>
          <p:nvPr>
            <p:ph type="body"/>
          </p:nvPr>
        </p:nvSpPr>
        <p:spPr>
          <a:xfrm>
            <a:off x="1015920" y="1650960"/>
            <a:ext cx="6096600" cy="456840"/>
          </a:xfrm>
          <a:prstGeom prst="rect">
            <a:avLst/>
          </a:prstGeom>
        </p:spPr>
        <p:txBody>
          <a:bodyPr lIns="0" rIns="0" tIns="0" bIns="0">
            <a:normAutofit/>
          </a:bodyPr>
          <a:p>
            <a:pPr>
              <a:lnSpc>
                <a:spcPct val="125000"/>
              </a:lnSpc>
            </a:pPr>
            <a:r>
              <a:rPr b="0" lang="ru-RU" sz="2400" spc="-1" strike="noStrike">
                <a:solidFill>
                  <a:srgbClr val="4b70a8"/>
                </a:solidFill>
                <a:latin typeface="微软雅黑"/>
                <a:ea typeface="微软雅黑"/>
              </a:rPr>
              <a:t>20XX YEAR</a:t>
            </a:r>
            <a:endParaRPr b="0" lang="ru-RU" sz="2400" spc="-1" strike="noStrike">
              <a:solidFill>
                <a:srgbClr val="404040"/>
              </a:solidFill>
              <a:latin typeface="微软雅黑"/>
            </a:endParaRPr>
          </a:p>
        </p:txBody>
      </p:sp>
      <p:sp>
        <p:nvSpPr>
          <p:cNvPr id="8" name="PlaceHolder 4"/>
          <p:cNvSpPr>
            <a:spLocks noGrp="1"/>
          </p:cNvSpPr>
          <p:nvPr>
            <p:ph type="title"/>
          </p:nvPr>
        </p:nvSpPr>
        <p:spPr>
          <a:xfrm>
            <a:off x="1015920" y="2158920"/>
            <a:ext cx="6352200" cy="2539800"/>
          </a:xfrm>
          <a:prstGeom prst="rect">
            <a:avLst/>
          </a:prstGeom>
        </p:spPr>
        <p:txBody>
          <a:bodyPr lIns="0" rIns="0" tIns="0" bIns="0">
            <a:normAutofit/>
          </a:bodyPr>
          <a:p>
            <a:pPr algn="ctr"/>
            <a:r>
              <a:rPr b="1" lang="zh-CN" sz="6000" spc="-1" strike="noStrike">
                <a:solidFill>
                  <a:srgbClr val="000000"/>
                </a:solidFill>
                <a:latin typeface="微软雅黑"/>
                <a:ea typeface="微软雅黑"/>
              </a:rPr>
              <a:t>单击此处</a:t>
            </a:r>
            <a:br/>
            <a:r>
              <a:rPr b="1" lang="zh-CN" sz="6000" spc="-1" strike="noStrike">
                <a:solidFill>
                  <a:srgbClr val="000000"/>
                </a:solidFill>
                <a:latin typeface="微软雅黑"/>
                <a:ea typeface="微软雅黑"/>
              </a:rPr>
              <a:t>添加文档标题</a:t>
            </a:r>
            <a:endParaRPr b="0" lang="ru-RU" sz="6000" spc="-1" strike="noStrike">
              <a:solidFill>
                <a:srgbClr val="000000"/>
              </a:solidFill>
              <a:latin typeface="微软雅黑"/>
            </a:endParaRPr>
          </a:p>
        </p:txBody>
      </p:sp>
      <p:sp>
        <p:nvSpPr>
          <p:cNvPr id="9" name="PlaceHolder 5"/>
          <p:cNvSpPr>
            <a:spLocks noGrp="1"/>
          </p:cNvSpPr>
          <p:nvPr>
            <p:ph type="body"/>
          </p:nvPr>
        </p:nvSpPr>
        <p:spPr>
          <a:xfrm>
            <a:off x="1015920" y="4749840"/>
            <a:ext cx="2540520" cy="533160"/>
          </a:xfrm>
          <a:prstGeom prst="rect">
            <a:avLst/>
          </a:prstGeom>
        </p:spPr>
        <p:txBody>
          <a:bodyPr lIns="0" rIns="0" tIns="0" bIns="0" anchor="ctr">
            <a:normAutofit/>
          </a:bodyPr>
          <a:p>
            <a:pPr algn="ctr">
              <a:lnSpc>
                <a:spcPct val="100000"/>
              </a:lnSpc>
            </a:pPr>
            <a:r>
              <a:rPr b="0" lang="ru-RU" sz="2000" spc="-1" strike="noStrike">
                <a:solidFill>
                  <a:srgbClr val="ffffff"/>
                </a:solidFill>
                <a:latin typeface="微软雅黑"/>
                <a:ea typeface="微软雅黑"/>
              </a:rPr>
              <a:t>BY WPS</a:t>
            </a:r>
            <a:endParaRPr b="0" lang="ru-RU" sz="20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6"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47"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48" name="图片 2" descr=""/>
          <p:cNvPicPr/>
          <p:nvPr/>
        </p:nvPicPr>
        <p:blipFill>
          <a:blip r:embed="rId4"/>
          <a:srcRect l="3647" t="61450" r="83341" b="18157"/>
          <a:stretch/>
        </p:blipFill>
        <p:spPr>
          <a:xfrm>
            <a:off x="11501280" y="0"/>
            <a:ext cx="690480" cy="527400"/>
          </a:xfrm>
          <a:prstGeom prst="rect">
            <a:avLst/>
          </a:prstGeom>
          <a:ln>
            <a:noFill/>
          </a:ln>
        </p:spPr>
      </p:pic>
      <p:sp>
        <p:nvSpPr>
          <p:cNvPr id="49"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50" name="PlaceHolder 2"/>
          <p:cNvSpPr>
            <a:spLocks noGrp="1"/>
          </p:cNvSpPr>
          <p:nvPr>
            <p:ph type="title"/>
          </p:nvPr>
        </p:nvSpPr>
        <p:spPr>
          <a:xfrm>
            <a:off x="609480" y="273600"/>
            <a:ext cx="10972440" cy="1144800"/>
          </a:xfrm>
          <a:prstGeom prst="rect">
            <a:avLst/>
          </a:prstGeom>
        </p:spPr>
        <p:txBody>
          <a:bodyPr lIns="0" rIns="0" tIns="0" bIns="0" anchor="ctr">
            <a:noAutofit/>
          </a:bodyPr>
          <a:p>
            <a:r>
              <a:rPr b="0" lang="ru-RU" sz="1800" spc="-1" strike="noStrike">
                <a:solidFill>
                  <a:srgbClr val="000000"/>
                </a:solidFill>
                <a:latin typeface="微软雅黑"/>
              </a:rPr>
              <a:t>Для правки текста заглавия щёлкните мышью</a:t>
            </a:r>
            <a:endParaRPr b="0" lang="ru-RU" sz="1800" spc="-1" strike="noStrike">
              <a:solidFill>
                <a:srgbClr val="000000"/>
              </a:solidFill>
              <a:latin typeface="微软雅黑"/>
            </a:endParaRPr>
          </a:p>
        </p:txBody>
      </p:sp>
      <p:sp>
        <p:nvSpPr>
          <p:cNvPr id="51" name="PlaceHolder 3"/>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2400" spc="-1" strike="noStrike">
                <a:solidFill>
                  <a:srgbClr val="404040"/>
                </a:solidFill>
                <a:latin typeface="微软雅黑"/>
              </a:rPr>
              <a:t>Для правки структуры щёлкните мышью</a:t>
            </a:r>
            <a:endParaRPr b="0" lang="ru-RU" sz="2400" spc="-1" strike="noStrike">
              <a:solidFill>
                <a:srgbClr val="404040"/>
              </a:solidFill>
              <a:latin typeface="微软雅黑"/>
            </a:endParaRPr>
          </a:p>
          <a:p>
            <a:pPr lvl="1" marL="864000" indent="-324000">
              <a:spcBef>
                <a:spcPts val="1134"/>
              </a:spcBef>
              <a:buClr>
                <a:srgbClr val="000000"/>
              </a:buClr>
              <a:buSzPct val="75000"/>
              <a:buFont typeface="Symbol" charset="2"/>
              <a:buChar char=""/>
            </a:pPr>
            <a:r>
              <a:rPr b="0" lang="ru-RU" sz="1800" spc="-1" strike="noStrike">
                <a:solidFill>
                  <a:srgbClr val="404040"/>
                </a:solidFill>
                <a:latin typeface="微软雅黑"/>
              </a:rPr>
              <a:t>Второй уровень структуры</a:t>
            </a:r>
            <a:endParaRPr b="0" lang="ru-RU" sz="1800" spc="-1" strike="noStrike">
              <a:solidFill>
                <a:srgbClr val="404040"/>
              </a:solidFill>
              <a:latin typeface="微软雅黑"/>
            </a:endParaRPr>
          </a:p>
          <a:p>
            <a:pPr lvl="2" marL="1296000" indent="-288000">
              <a:spcBef>
                <a:spcPts val="850"/>
              </a:spcBef>
              <a:buClr>
                <a:srgbClr val="000000"/>
              </a:buClr>
              <a:buSzPct val="45000"/>
              <a:buFont typeface="Wingdings" charset="2"/>
              <a:buChar char=""/>
            </a:pPr>
            <a:r>
              <a:rPr b="0" lang="ru-RU" sz="1800" spc="-1" strike="noStrike">
                <a:solidFill>
                  <a:srgbClr val="404040"/>
                </a:solidFill>
                <a:latin typeface="微软雅黑"/>
              </a:rPr>
              <a:t>Третий уровень структуры</a:t>
            </a:r>
            <a:endParaRPr b="0" lang="ru-RU" sz="1800" spc="-1" strike="noStrike">
              <a:solidFill>
                <a:srgbClr val="404040"/>
              </a:solidFill>
              <a:latin typeface="微软雅黑"/>
            </a:endParaRPr>
          </a:p>
          <a:p>
            <a:pPr lvl="3" marL="1728000" indent="-216000">
              <a:spcBef>
                <a:spcPts val="567"/>
              </a:spcBef>
              <a:buClr>
                <a:srgbClr val="000000"/>
              </a:buClr>
              <a:buSzPct val="75000"/>
              <a:buFont typeface="Symbol" charset="2"/>
              <a:buChar char=""/>
            </a:pPr>
            <a:r>
              <a:rPr b="0" lang="ru-RU" sz="1800" spc="-1" strike="noStrike">
                <a:solidFill>
                  <a:srgbClr val="404040"/>
                </a:solidFill>
                <a:latin typeface="微软雅黑"/>
              </a:rPr>
              <a:t>Четвёртый уровень структуры</a:t>
            </a:r>
            <a:endParaRPr b="0" lang="ru-RU" sz="1800" spc="-1" strike="noStrike">
              <a:solidFill>
                <a:srgbClr val="404040"/>
              </a:solidFill>
              <a:latin typeface="微软雅黑"/>
            </a:endParaRPr>
          </a:p>
          <a:p>
            <a:pPr lvl="4" marL="2160000" indent="-216000">
              <a:spcBef>
                <a:spcPts val="283"/>
              </a:spcBef>
              <a:buClr>
                <a:srgbClr val="000000"/>
              </a:buClr>
              <a:buSzPct val="45000"/>
              <a:buFont typeface="Wingdings" charset="2"/>
              <a:buChar char=""/>
            </a:pPr>
            <a:r>
              <a:rPr b="0" lang="ru-RU" sz="2000" spc="-1" strike="noStrike">
                <a:solidFill>
                  <a:srgbClr val="404040"/>
                </a:solidFill>
                <a:latin typeface="微软雅黑"/>
              </a:rPr>
              <a:t>Пятый уровень структуры</a:t>
            </a:r>
            <a:endParaRPr b="0" lang="ru-RU" sz="2000" spc="-1" strike="noStrike">
              <a:solidFill>
                <a:srgbClr val="404040"/>
              </a:solidFill>
              <a:latin typeface="微软雅黑"/>
            </a:endParaRPr>
          </a:p>
          <a:p>
            <a:pPr lvl="5" marL="2592000" indent="-216000">
              <a:spcBef>
                <a:spcPts val="283"/>
              </a:spcBef>
              <a:buClr>
                <a:srgbClr val="000000"/>
              </a:buClr>
              <a:buSzPct val="45000"/>
              <a:buFont typeface="Wingdings" charset="2"/>
              <a:buChar char=""/>
            </a:pPr>
            <a:r>
              <a:rPr b="0" lang="ru-RU" sz="2000" spc="-1" strike="noStrike">
                <a:solidFill>
                  <a:srgbClr val="404040"/>
                </a:solidFill>
                <a:latin typeface="微软雅黑"/>
              </a:rPr>
              <a:t>Шестой уровень структуры</a:t>
            </a:r>
            <a:endParaRPr b="0" lang="ru-RU" sz="2000" spc="-1" strike="noStrike">
              <a:solidFill>
                <a:srgbClr val="404040"/>
              </a:solidFill>
              <a:latin typeface="微软雅黑"/>
            </a:endParaRPr>
          </a:p>
          <a:p>
            <a:pPr lvl="6" marL="3024000" indent="-216000">
              <a:spcBef>
                <a:spcPts val="283"/>
              </a:spcBef>
              <a:buClr>
                <a:srgbClr val="000000"/>
              </a:buClr>
              <a:buSzPct val="45000"/>
              <a:buFont typeface="Wingdings" charset="2"/>
              <a:buChar char=""/>
            </a:pPr>
            <a:r>
              <a:rPr b="0" lang="ru-RU" sz="2000" spc="-1" strike="noStrike">
                <a:solidFill>
                  <a:srgbClr val="404040"/>
                </a:solidFill>
                <a:latin typeface="微软雅黑"/>
              </a:rPr>
              <a:t>Седьмой уровень структуры</a:t>
            </a:r>
            <a:endParaRPr b="0" lang="ru-RU" sz="20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8"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89"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90" name="图片 2" descr=""/>
          <p:cNvPicPr/>
          <p:nvPr/>
        </p:nvPicPr>
        <p:blipFill>
          <a:blip r:embed="rId4"/>
          <a:srcRect l="3647" t="61450" r="83341" b="18157"/>
          <a:stretch/>
        </p:blipFill>
        <p:spPr>
          <a:xfrm>
            <a:off x="11501280" y="0"/>
            <a:ext cx="690480" cy="527400"/>
          </a:xfrm>
          <a:prstGeom prst="rect">
            <a:avLst/>
          </a:prstGeom>
          <a:ln>
            <a:noFill/>
          </a:ln>
        </p:spPr>
      </p:pic>
      <p:sp>
        <p:nvSpPr>
          <p:cNvPr id="91"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92" name="PlaceHolder 2"/>
          <p:cNvSpPr>
            <a:spLocks noGrp="1"/>
          </p:cNvSpPr>
          <p:nvPr>
            <p:ph type="dt"/>
          </p:nvPr>
        </p:nvSpPr>
        <p:spPr>
          <a:xfrm>
            <a:off x="695880" y="6356520"/>
            <a:ext cx="2742840" cy="364680"/>
          </a:xfrm>
          <a:prstGeom prst="rect">
            <a:avLst/>
          </a:prstGeom>
        </p:spPr>
        <p:txBody>
          <a:bodyPr anchor="ctr">
            <a:normAutofit/>
          </a:bodyPr>
          <a:p>
            <a:endParaRPr b="0" lang="ru-RU" sz="2400" spc="-1" strike="noStrike">
              <a:latin typeface="Times New Roman"/>
            </a:endParaRPr>
          </a:p>
        </p:txBody>
      </p:sp>
      <p:sp>
        <p:nvSpPr>
          <p:cNvPr id="93" name="PlaceHolder 3"/>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94" name="PlaceHolder 4"/>
          <p:cNvSpPr>
            <a:spLocks noGrp="1"/>
          </p:cNvSpPr>
          <p:nvPr>
            <p:ph type="sldNum"/>
          </p:nvPr>
        </p:nvSpPr>
        <p:spPr>
          <a:xfrm>
            <a:off x="8754120" y="6356520"/>
            <a:ext cx="2742840" cy="364680"/>
          </a:xfrm>
          <a:prstGeom prst="rect">
            <a:avLst/>
          </a:prstGeom>
        </p:spPr>
        <p:txBody>
          <a:bodyPr anchor="ctr">
            <a:normAutofit/>
          </a:bodyPr>
          <a:p>
            <a:endParaRPr b="0" lang="ru-RU" sz="2400" spc="-1" strike="noStrike">
              <a:latin typeface="Times New Roman"/>
            </a:endParaRPr>
          </a:p>
        </p:txBody>
      </p:sp>
      <p:sp>
        <p:nvSpPr>
          <p:cNvPr id="95" name="PlaceHolder 5"/>
          <p:cNvSpPr>
            <a:spLocks noGrp="1"/>
          </p:cNvSpPr>
          <p:nvPr>
            <p:ph type="title"/>
          </p:nvPr>
        </p:nvSpPr>
        <p:spPr>
          <a:xfrm>
            <a:off x="609480" y="533520"/>
            <a:ext cx="10972440" cy="609120"/>
          </a:xfrm>
          <a:prstGeom prst="rect">
            <a:avLst/>
          </a:prstGeom>
        </p:spPr>
        <p:txBody>
          <a:bodyPr lIns="0" rIns="0" tIns="0" bIns="0">
            <a:normAutofit fontScale="85000"/>
          </a:bodyPr>
          <a:p>
            <a:pPr>
              <a:lnSpc>
                <a:spcPct val="111000"/>
              </a:lnSpc>
            </a:pPr>
            <a:r>
              <a:rPr b="0" lang="zh-CN" sz="3600" spc="-1" strike="noStrike">
                <a:solidFill>
                  <a:srgbClr val="000000"/>
                </a:solidFill>
                <a:latin typeface="微软雅黑"/>
                <a:ea typeface="微软雅黑"/>
              </a:rPr>
              <a:t>单击此处添加标题</a:t>
            </a:r>
            <a:endParaRPr b="0" lang="ru-RU" sz="3600" spc="-1" strike="noStrike">
              <a:solidFill>
                <a:srgbClr val="000000"/>
              </a:solidFill>
              <a:latin typeface="微软雅黑"/>
            </a:endParaRPr>
          </a:p>
        </p:txBody>
      </p:sp>
      <p:sp>
        <p:nvSpPr>
          <p:cNvPr id="96" name="PlaceHolder 6"/>
          <p:cNvSpPr>
            <a:spLocks noGrp="1"/>
          </p:cNvSpPr>
          <p:nvPr>
            <p:ph type="body"/>
          </p:nvPr>
        </p:nvSpPr>
        <p:spPr>
          <a:xfrm>
            <a:off x="609480" y="1523880"/>
            <a:ext cx="10972440" cy="1879200"/>
          </a:xfrm>
          <a:prstGeom prst="rect">
            <a:avLst/>
          </a:prstGeom>
        </p:spPr>
        <p:txBody>
          <a:bodyPr>
            <a:norm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97" name="PlaceHolder 7"/>
          <p:cNvSpPr>
            <a:spLocks noGrp="1"/>
          </p:cNvSpPr>
          <p:nvPr>
            <p:ph type="body"/>
          </p:nvPr>
        </p:nvSpPr>
        <p:spPr>
          <a:xfrm>
            <a:off x="609480" y="3860640"/>
            <a:ext cx="325080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98" name="PlaceHolder 8"/>
          <p:cNvSpPr>
            <a:spLocks noGrp="1"/>
          </p:cNvSpPr>
          <p:nvPr>
            <p:ph type="body"/>
          </p:nvPr>
        </p:nvSpPr>
        <p:spPr>
          <a:xfrm>
            <a:off x="609480" y="4419720"/>
            <a:ext cx="3250800" cy="182844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99" name="PlaceHolder 9"/>
          <p:cNvSpPr>
            <a:spLocks noGrp="1"/>
          </p:cNvSpPr>
          <p:nvPr>
            <p:ph type="body"/>
          </p:nvPr>
        </p:nvSpPr>
        <p:spPr>
          <a:xfrm>
            <a:off x="4470480" y="3860640"/>
            <a:ext cx="325080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100" name="PlaceHolder 10"/>
          <p:cNvSpPr>
            <a:spLocks noGrp="1"/>
          </p:cNvSpPr>
          <p:nvPr>
            <p:ph type="body"/>
          </p:nvPr>
        </p:nvSpPr>
        <p:spPr>
          <a:xfrm>
            <a:off x="4470480" y="4419720"/>
            <a:ext cx="3250800" cy="182844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101" name="PlaceHolder 11"/>
          <p:cNvSpPr>
            <a:spLocks noGrp="1"/>
          </p:cNvSpPr>
          <p:nvPr>
            <p:ph type="body"/>
          </p:nvPr>
        </p:nvSpPr>
        <p:spPr>
          <a:xfrm>
            <a:off x="8331120" y="3860640"/>
            <a:ext cx="325080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102" name="PlaceHolder 12"/>
          <p:cNvSpPr>
            <a:spLocks noGrp="1"/>
          </p:cNvSpPr>
          <p:nvPr>
            <p:ph type="body"/>
          </p:nvPr>
        </p:nvSpPr>
        <p:spPr>
          <a:xfrm>
            <a:off x="8331120" y="4419720"/>
            <a:ext cx="3250800" cy="182844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9"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140"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141" name="图片 2" descr=""/>
          <p:cNvPicPr/>
          <p:nvPr/>
        </p:nvPicPr>
        <p:blipFill>
          <a:blip r:embed="rId4"/>
          <a:srcRect l="3647" t="61450" r="83341" b="18157"/>
          <a:stretch/>
        </p:blipFill>
        <p:spPr>
          <a:xfrm>
            <a:off x="11501280" y="0"/>
            <a:ext cx="690480" cy="527400"/>
          </a:xfrm>
          <a:prstGeom prst="rect">
            <a:avLst/>
          </a:prstGeom>
          <a:ln>
            <a:noFill/>
          </a:ln>
        </p:spPr>
      </p:pic>
      <p:sp>
        <p:nvSpPr>
          <p:cNvPr id="142"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143" name="PlaceHolder 2"/>
          <p:cNvSpPr>
            <a:spLocks noGrp="1"/>
          </p:cNvSpPr>
          <p:nvPr>
            <p:ph type="dt"/>
          </p:nvPr>
        </p:nvSpPr>
        <p:spPr>
          <a:xfrm>
            <a:off x="695880" y="6356520"/>
            <a:ext cx="2742840" cy="364680"/>
          </a:xfrm>
          <a:prstGeom prst="rect">
            <a:avLst/>
          </a:prstGeom>
        </p:spPr>
        <p:txBody>
          <a:bodyPr anchor="ctr">
            <a:normAutofit/>
          </a:bodyPr>
          <a:p>
            <a:endParaRPr b="0" lang="ru-RU" sz="2400" spc="-1" strike="noStrike">
              <a:latin typeface="Times New Roman"/>
            </a:endParaRPr>
          </a:p>
        </p:txBody>
      </p:sp>
      <p:sp>
        <p:nvSpPr>
          <p:cNvPr id="144" name="PlaceHolder 3"/>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145" name="PlaceHolder 4"/>
          <p:cNvSpPr>
            <a:spLocks noGrp="1"/>
          </p:cNvSpPr>
          <p:nvPr>
            <p:ph type="sldNum"/>
          </p:nvPr>
        </p:nvSpPr>
        <p:spPr>
          <a:xfrm>
            <a:off x="8754120" y="6356520"/>
            <a:ext cx="2742840" cy="364680"/>
          </a:xfrm>
          <a:prstGeom prst="rect">
            <a:avLst/>
          </a:prstGeom>
        </p:spPr>
        <p:txBody>
          <a:bodyPr anchor="ctr">
            <a:normAutofit/>
          </a:bodyPr>
          <a:p>
            <a:endParaRPr b="0" lang="ru-RU" sz="2400" spc="-1" strike="noStrike">
              <a:latin typeface="Times New Roman"/>
            </a:endParaRPr>
          </a:p>
        </p:txBody>
      </p:sp>
      <p:sp>
        <p:nvSpPr>
          <p:cNvPr id="146" name="PlaceHolder 5"/>
          <p:cNvSpPr>
            <a:spLocks noGrp="1"/>
          </p:cNvSpPr>
          <p:nvPr>
            <p:ph type="title"/>
          </p:nvPr>
        </p:nvSpPr>
        <p:spPr>
          <a:xfrm>
            <a:off x="609480" y="533520"/>
            <a:ext cx="10972440" cy="609120"/>
          </a:xfrm>
          <a:prstGeom prst="rect">
            <a:avLst/>
          </a:prstGeom>
        </p:spPr>
        <p:txBody>
          <a:bodyPr lIns="0" rIns="0" tIns="0" bIns="0">
            <a:normAutofit fontScale="85000"/>
          </a:bodyPr>
          <a:p>
            <a:pPr>
              <a:lnSpc>
                <a:spcPct val="111000"/>
              </a:lnSpc>
            </a:pPr>
            <a:r>
              <a:rPr b="0" lang="zh-CN" sz="3600" spc="-1" strike="noStrike">
                <a:solidFill>
                  <a:srgbClr val="000000"/>
                </a:solidFill>
                <a:latin typeface="微软雅黑"/>
                <a:ea typeface="微软雅黑"/>
              </a:rPr>
              <a:t>单击此处添加标题</a:t>
            </a:r>
            <a:endParaRPr b="0" lang="ru-RU" sz="3600" spc="-1" strike="noStrike">
              <a:solidFill>
                <a:srgbClr val="000000"/>
              </a:solidFill>
              <a:latin typeface="微软雅黑"/>
            </a:endParaRPr>
          </a:p>
        </p:txBody>
      </p:sp>
      <p:sp>
        <p:nvSpPr>
          <p:cNvPr id="147" name="PlaceHolder 6"/>
          <p:cNvSpPr>
            <a:spLocks noGrp="1"/>
          </p:cNvSpPr>
          <p:nvPr>
            <p:ph type="body"/>
          </p:nvPr>
        </p:nvSpPr>
        <p:spPr>
          <a:xfrm>
            <a:off x="609480" y="1727280"/>
            <a:ext cx="3454200" cy="431748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148" name="PlaceHolder 7"/>
          <p:cNvSpPr>
            <a:spLocks noGrp="1"/>
          </p:cNvSpPr>
          <p:nvPr>
            <p:ph type="body"/>
          </p:nvPr>
        </p:nvSpPr>
        <p:spPr>
          <a:xfrm>
            <a:off x="914400" y="2387520"/>
            <a:ext cx="284436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单击添加项标题</a:t>
            </a:r>
            <a:endParaRPr b="0" lang="ru-RU" sz="2400" spc="-1" strike="noStrike">
              <a:solidFill>
                <a:srgbClr val="404040"/>
              </a:solidFill>
              <a:latin typeface="微软雅黑"/>
            </a:endParaRPr>
          </a:p>
        </p:txBody>
      </p:sp>
      <p:sp>
        <p:nvSpPr>
          <p:cNvPr id="149" name="PlaceHolder 8"/>
          <p:cNvSpPr>
            <a:spLocks noGrp="1"/>
          </p:cNvSpPr>
          <p:nvPr>
            <p:ph type="body"/>
          </p:nvPr>
        </p:nvSpPr>
        <p:spPr>
          <a:xfrm>
            <a:off x="914400" y="2946240"/>
            <a:ext cx="2844360" cy="24379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150" name="PlaceHolder 9"/>
          <p:cNvSpPr>
            <a:spLocks noGrp="1"/>
          </p:cNvSpPr>
          <p:nvPr>
            <p:ph type="body"/>
          </p:nvPr>
        </p:nvSpPr>
        <p:spPr>
          <a:xfrm>
            <a:off x="4368960" y="1727280"/>
            <a:ext cx="3454200" cy="431748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151" name="PlaceHolder 10"/>
          <p:cNvSpPr>
            <a:spLocks noGrp="1"/>
          </p:cNvSpPr>
          <p:nvPr>
            <p:ph type="body"/>
          </p:nvPr>
        </p:nvSpPr>
        <p:spPr>
          <a:xfrm>
            <a:off x="4673520" y="2387520"/>
            <a:ext cx="284436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单击添加项标题</a:t>
            </a:r>
            <a:endParaRPr b="0" lang="ru-RU" sz="2400" spc="-1" strike="noStrike">
              <a:solidFill>
                <a:srgbClr val="404040"/>
              </a:solidFill>
              <a:latin typeface="微软雅黑"/>
            </a:endParaRPr>
          </a:p>
        </p:txBody>
      </p:sp>
      <p:sp>
        <p:nvSpPr>
          <p:cNvPr id="152" name="PlaceHolder 11"/>
          <p:cNvSpPr>
            <a:spLocks noGrp="1"/>
          </p:cNvSpPr>
          <p:nvPr>
            <p:ph type="body"/>
          </p:nvPr>
        </p:nvSpPr>
        <p:spPr>
          <a:xfrm>
            <a:off x="4673520" y="2946240"/>
            <a:ext cx="2844360" cy="24379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153" name="PlaceHolder 12"/>
          <p:cNvSpPr>
            <a:spLocks noGrp="1"/>
          </p:cNvSpPr>
          <p:nvPr>
            <p:ph type="body"/>
          </p:nvPr>
        </p:nvSpPr>
        <p:spPr>
          <a:xfrm>
            <a:off x="8128080" y="1727280"/>
            <a:ext cx="3454200" cy="431748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154" name="PlaceHolder 13"/>
          <p:cNvSpPr>
            <a:spLocks noGrp="1"/>
          </p:cNvSpPr>
          <p:nvPr>
            <p:ph type="body"/>
          </p:nvPr>
        </p:nvSpPr>
        <p:spPr>
          <a:xfrm>
            <a:off x="8432640" y="2387520"/>
            <a:ext cx="284436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单击添加项标题</a:t>
            </a:r>
            <a:endParaRPr b="0" lang="ru-RU" sz="2400" spc="-1" strike="noStrike">
              <a:solidFill>
                <a:srgbClr val="404040"/>
              </a:solidFill>
              <a:latin typeface="微软雅黑"/>
            </a:endParaRPr>
          </a:p>
        </p:txBody>
      </p:sp>
      <p:sp>
        <p:nvSpPr>
          <p:cNvPr id="155" name="PlaceHolder 14"/>
          <p:cNvSpPr>
            <a:spLocks noGrp="1"/>
          </p:cNvSpPr>
          <p:nvPr>
            <p:ph type="body"/>
          </p:nvPr>
        </p:nvSpPr>
        <p:spPr>
          <a:xfrm>
            <a:off x="8432640" y="2946240"/>
            <a:ext cx="2844360" cy="24379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92"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193"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194" name="图片 2" descr=""/>
          <p:cNvPicPr/>
          <p:nvPr/>
        </p:nvPicPr>
        <p:blipFill>
          <a:blip r:embed="rId4"/>
          <a:srcRect l="3647" t="61450" r="83341" b="18157"/>
          <a:stretch/>
        </p:blipFill>
        <p:spPr>
          <a:xfrm>
            <a:off x="11501280" y="0"/>
            <a:ext cx="690480" cy="527400"/>
          </a:xfrm>
          <a:prstGeom prst="rect">
            <a:avLst/>
          </a:prstGeom>
          <a:ln>
            <a:noFill/>
          </a:ln>
        </p:spPr>
      </p:pic>
      <p:sp>
        <p:nvSpPr>
          <p:cNvPr id="195"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pic>
        <p:nvPicPr>
          <p:cNvPr id="196" name="图片 1" descr="图片15"/>
          <p:cNvPicPr/>
          <p:nvPr/>
        </p:nvPicPr>
        <p:blipFill>
          <a:blip r:embed="rId5"/>
          <a:stretch/>
        </p:blipFill>
        <p:spPr>
          <a:xfrm>
            <a:off x="0" y="0"/>
            <a:ext cx="12191760" cy="6853680"/>
          </a:xfrm>
          <a:prstGeom prst="rect">
            <a:avLst/>
          </a:prstGeom>
          <a:ln>
            <a:noFill/>
          </a:ln>
        </p:spPr>
      </p:pic>
      <p:sp>
        <p:nvSpPr>
          <p:cNvPr id="197" name="CustomShape 2"/>
          <p:cNvSpPr/>
          <p:nvPr/>
        </p:nvSpPr>
        <p:spPr>
          <a:xfrm>
            <a:off x="178560" y="1617840"/>
            <a:ext cx="3967200" cy="3717000"/>
          </a:xfrm>
          <a:prstGeom prst="ellipse">
            <a:avLst/>
          </a:prstGeom>
          <a:blipFill rotWithShape="0">
            <a:blip r:embed="rId6"/>
            <a:stretch>
              <a:fillRect l="-257427" t="0" r="-206994" b="0"/>
            </a:stretch>
          </a:blipFill>
          <a:ln>
            <a:noFill/>
          </a:ln>
        </p:spPr>
        <p:style>
          <a:lnRef idx="0"/>
          <a:fillRef idx="0"/>
          <a:effectRef idx="0"/>
          <a:fontRef idx="minor"/>
        </p:style>
      </p:sp>
      <p:pic>
        <p:nvPicPr>
          <p:cNvPr id="198" name="图片 39" descr=""/>
          <p:cNvPicPr/>
          <p:nvPr/>
        </p:nvPicPr>
        <p:blipFill>
          <a:blip r:embed="rId7"/>
          <a:srcRect l="3647" t="45188" r="77197" b="18130"/>
          <a:stretch/>
        </p:blipFill>
        <p:spPr>
          <a:xfrm flipH="1">
            <a:off x="2925000" y="3920040"/>
            <a:ext cx="1828440" cy="1967760"/>
          </a:xfrm>
          <a:prstGeom prst="rect">
            <a:avLst/>
          </a:prstGeom>
          <a:ln>
            <a:noFill/>
          </a:ln>
        </p:spPr>
      </p:pic>
      <p:sp>
        <p:nvSpPr>
          <p:cNvPr id="199" name="PlaceHolder 3"/>
          <p:cNvSpPr>
            <a:spLocks noGrp="1"/>
          </p:cNvSpPr>
          <p:nvPr>
            <p:ph type="title"/>
          </p:nvPr>
        </p:nvSpPr>
        <p:spPr>
          <a:xfrm>
            <a:off x="4824000" y="3530520"/>
            <a:ext cx="6351840" cy="1523520"/>
          </a:xfrm>
          <a:prstGeom prst="rect">
            <a:avLst/>
          </a:prstGeom>
        </p:spPr>
        <p:txBody>
          <a:bodyPr lIns="0" rIns="0" tIns="0" bIns="0">
            <a:normAutofit/>
          </a:bodyPr>
          <a:p>
            <a:pPr algn="r">
              <a:lnSpc>
                <a:spcPct val="100000"/>
              </a:lnSpc>
            </a:pPr>
            <a:r>
              <a:rPr b="0" lang="zh-CN" sz="4800" spc="-1" strike="noStrike">
                <a:solidFill>
                  <a:srgbClr val="000000"/>
                </a:solidFill>
                <a:latin typeface="微软雅黑"/>
                <a:ea typeface="微软雅黑"/>
              </a:rPr>
              <a:t>单击此处添加章节标题</a:t>
            </a:r>
            <a:endParaRPr b="0" lang="ru-RU" sz="4800" spc="-1" strike="noStrike">
              <a:solidFill>
                <a:srgbClr val="000000"/>
              </a:solidFill>
              <a:latin typeface="微软雅黑"/>
            </a:endParaRPr>
          </a:p>
        </p:txBody>
      </p:sp>
      <p:sp>
        <p:nvSpPr>
          <p:cNvPr id="200" name="PlaceHolder 4"/>
          <p:cNvSpPr>
            <a:spLocks noGrp="1"/>
          </p:cNvSpPr>
          <p:nvPr>
            <p:ph type="body"/>
          </p:nvPr>
        </p:nvSpPr>
        <p:spPr>
          <a:xfrm>
            <a:off x="9648720" y="1905120"/>
            <a:ext cx="1526760" cy="1523520"/>
          </a:xfrm>
          <a:prstGeom prst="rect">
            <a:avLst/>
          </a:prstGeom>
        </p:spPr>
        <p:txBody>
          <a:bodyPr lIns="0" rIns="0" tIns="0" bIns="0" anchor="ctr">
            <a:normAutofit/>
          </a:bodyPr>
          <a:p>
            <a:pPr algn="r">
              <a:lnSpc>
                <a:spcPct val="109000"/>
              </a:lnSpc>
            </a:pPr>
            <a:r>
              <a:rPr b="1" lang="ru-RU" sz="7200" spc="-1" strike="noStrike">
                <a:solidFill>
                  <a:srgbClr val="4b70a8"/>
                </a:solidFill>
                <a:latin typeface="微软雅黑"/>
                <a:ea typeface="微软雅黑"/>
              </a:rPr>
              <a:t>01</a:t>
            </a:r>
            <a:endParaRPr b="0" lang="ru-RU" sz="72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37"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238"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239" name="图片 2" descr=""/>
          <p:cNvPicPr/>
          <p:nvPr/>
        </p:nvPicPr>
        <p:blipFill>
          <a:blip r:embed="rId4"/>
          <a:srcRect l="3647" t="61450" r="83341" b="18157"/>
          <a:stretch/>
        </p:blipFill>
        <p:spPr>
          <a:xfrm>
            <a:off x="11501280" y="0"/>
            <a:ext cx="690480" cy="527400"/>
          </a:xfrm>
          <a:prstGeom prst="rect">
            <a:avLst/>
          </a:prstGeom>
          <a:ln>
            <a:noFill/>
          </a:ln>
        </p:spPr>
      </p:pic>
      <p:sp>
        <p:nvSpPr>
          <p:cNvPr id="240"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241" name="PlaceHolder 2"/>
          <p:cNvSpPr>
            <a:spLocks noGrp="1"/>
          </p:cNvSpPr>
          <p:nvPr>
            <p:ph type="dt"/>
          </p:nvPr>
        </p:nvSpPr>
        <p:spPr>
          <a:xfrm>
            <a:off x="695880" y="6356520"/>
            <a:ext cx="2742840" cy="364680"/>
          </a:xfrm>
          <a:prstGeom prst="rect">
            <a:avLst/>
          </a:prstGeom>
        </p:spPr>
        <p:txBody>
          <a:bodyPr anchor="ctr">
            <a:normAutofit/>
          </a:bodyPr>
          <a:p>
            <a:endParaRPr b="0" lang="ru-RU" sz="2400" spc="-1" strike="noStrike">
              <a:latin typeface="Times New Roman"/>
            </a:endParaRPr>
          </a:p>
        </p:txBody>
      </p:sp>
      <p:sp>
        <p:nvSpPr>
          <p:cNvPr id="242" name="PlaceHolder 3"/>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243" name="PlaceHolder 4"/>
          <p:cNvSpPr>
            <a:spLocks noGrp="1"/>
          </p:cNvSpPr>
          <p:nvPr>
            <p:ph type="sldNum"/>
          </p:nvPr>
        </p:nvSpPr>
        <p:spPr>
          <a:xfrm>
            <a:off x="8754120" y="6356520"/>
            <a:ext cx="2742840" cy="364680"/>
          </a:xfrm>
          <a:prstGeom prst="rect">
            <a:avLst/>
          </a:prstGeom>
        </p:spPr>
        <p:txBody>
          <a:bodyPr anchor="ctr">
            <a:normAutofit/>
          </a:bodyPr>
          <a:p>
            <a:endParaRPr b="0" lang="ru-RU" sz="2400" spc="-1" strike="noStrike">
              <a:latin typeface="Times New Roman"/>
            </a:endParaRPr>
          </a:p>
        </p:txBody>
      </p:sp>
      <p:sp>
        <p:nvSpPr>
          <p:cNvPr id="244" name="PlaceHolder 5"/>
          <p:cNvSpPr>
            <a:spLocks noGrp="1"/>
          </p:cNvSpPr>
          <p:nvPr>
            <p:ph type="title"/>
          </p:nvPr>
        </p:nvSpPr>
        <p:spPr>
          <a:xfrm>
            <a:off x="609480" y="533520"/>
            <a:ext cx="9143640" cy="609120"/>
          </a:xfrm>
          <a:prstGeom prst="rect">
            <a:avLst/>
          </a:prstGeom>
        </p:spPr>
        <p:txBody>
          <a:bodyPr lIns="0" rIns="0" tIns="0" bIns="0">
            <a:normAutofit fontScale="85000"/>
          </a:bodyPr>
          <a:p>
            <a:pPr>
              <a:lnSpc>
                <a:spcPct val="111000"/>
              </a:lnSpc>
            </a:pPr>
            <a:r>
              <a:rPr b="0" lang="zh-CN" sz="3600" spc="-1" strike="noStrike">
                <a:solidFill>
                  <a:srgbClr val="000000"/>
                </a:solidFill>
                <a:latin typeface="微软雅黑"/>
                <a:ea typeface="微软雅黑"/>
              </a:rPr>
              <a:t>单击此处添加标题</a:t>
            </a:r>
            <a:endParaRPr b="0" lang="ru-RU" sz="3600" spc="-1" strike="noStrike">
              <a:solidFill>
                <a:srgbClr val="000000"/>
              </a:solidFill>
              <a:latin typeface="微软雅黑"/>
            </a:endParaRPr>
          </a:p>
        </p:txBody>
      </p:sp>
      <p:sp>
        <p:nvSpPr>
          <p:cNvPr id="245" name="PlaceHolder 6"/>
          <p:cNvSpPr>
            <a:spLocks noGrp="1"/>
          </p:cNvSpPr>
          <p:nvPr>
            <p:ph type="body"/>
          </p:nvPr>
        </p:nvSpPr>
        <p:spPr>
          <a:xfrm>
            <a:off x="609480" y="1981080"/>
            <a:ext cx="761760" cy="76176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246" name="PlaceHolder 7"/>
          <p:cNvSpPr>
            <a:spLocks noGrp="1"/>
          </p:cNvSpPr>
          <p:nvPr>
            <p:ph type="body"/>
          </p:nvPr>
        </p:nvSpPr>
        <p:spPr>
          <a:xfrm>
            <a:off x="781200" y="2184480"/>
            <a:ext cx="418680" cy="355320"/>
          </a:xfrm>
          <a:prstGeom prst="rect">
            <a:avLst/>
          </a:prstGeom>
        </p:spPr>
        <p:txBody>
          <a:bodyPr lIns="0" rIns="0" tIns="0" bIns="0" anchor="ctr">
            <a:noAutofit/>
          </a:bodyPr>
          <a:p>
            <a:pPr algn="ctr">
              <a:lnSpc>
                <a:spcPct val="109000"/>
              </a:lnSpc>
            </a:pPr>
            <a:r>
              <a:rPr b="0" lang="ru-RU" sz="2800" spc="-1" strike="noStrike">
                <a:solidFill>
                  <a:srgbClr val="ffffff"/>
                </a:solidFill>
                <a:latin typeface="微软雅黑"/>
                <a:ea typeface="微软雅黑"/>
              </a:rPr>
              <a:t>01</a:t>
            </a:r>
            <a:endParaRPr b="0" lang="ru-RU" sz="2800" spc="-1" strike="noStrike">
              <a:solidFill>
                <a:srgbClr val="404040"/>
              </a:solidFill>
              <a:latin typeface="微软雅黑"/>
            </a:endParaRPr>
          </a:p>
        </p:txBody>
      </p:sp>
      <p:sp>
        <p:nvSpPr>
          <p:cNvPr id="247" name="PlaceHolder 8"/>
          <p:cNvSpPr>
            <a:spLocks noGrp="1"/>
          </p:cNvSpPr>
          <p:nvPr>
            <p:ph type="body"/>
          </p:nvPr>
        </p:nvSpPr>
        <p:spPr>
          <a:xfrm>
            <a:off x="1574640" y="1828800"/>
            <a:ext cx="1000728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248" name="PlaceHolder 9"/>
          <p:cNvSpPr>
            <a:spLocks noGrp="1"/>
          </p:cNvSpPr>
          <p:nvPr>
            <p:ph type="body"/>
          </p:nvPr>
        </p:nvSpPr>
        <p:spPr>
          <a:xfrm>
            <a:off x="1574640" y="2286000"/>
            <a:ext cx="10007280" cy="6091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249" name="PlaceHolder 10"/>
          <p:cNvSpPr>
            <a:spLocks noGrp="1"/>
          </p:cNvSpPr>
          <p:nvPr>
            <p:ph type="body"/>
          </p:nvPr>
        </p:nvSpPr>
        <p:spPr>
          <a:xfrm>
            <a:off x="609480" y="3657600"/>
            <a:ext cx="761760" cy="76176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250" name="PlaceHolder 11"/>
          <p:cNvSpPr>
            <a:spLocks noGrp="1"/>
          </p:cNvSpPr>
          <p:nvPr>
            <p:ph type="body"/>
          </p:nvPr>
        </p:nvSpPr>
        <p:spPr>
          <a:xfrm>
            <a:off x="781200" y="3860640"/>
            <a:ext cx="418680" cy="355320"/>
          </a:xfrm>
          <a:prstGeom prst="rect">
            <a:avLst/>
          </a:prstGeom>
        </p:spPr>
        <p:txBody>
          <a:bodyPr lIns="0" rIns="0" tIns="0" bIns="0" anchor="ctr">
            <a:noAutofit/>
          </a:bodyPr>
          <a:p>
            <a:pPr algn="ctr">
              <a:lnSpc>
                <a:spcPct val="109000"/>
              </a:lnSpc>
            </a:pPr>
            <a:r>
              <a:rPr b="0" lang="ru-RU" sz="2800" spc="-1" strike="noStrike">
                <a:solidFill>
                  <a:srgbClr val="ffffff"/>
                </a:solidFill>
                <a:latin typeface="微软雅黑"/>
                <a:ea typeface="微软雅黑"/>
              </a:rPr>
              <a:t>02</a:t>
            </a:r>
            <a:endParaRPr b="0" lang="ru-RU" sz="2800" spc="-1" strike="noStrike">
              <a:solidFill>
                <a:srgbClr val="404040"/>
              </a:solidFill>
              <a:latin typeface="微软雅黑"/>
            </a:endParaRPr>
          </a:p>
        </p:txBody>
      </p:sp>
      <p:sp>
        <p:nvSpPr>
          <p:cNvPr id="251" name="PlaceHolder 12"/>
          <p:cNvSpPr>
            <a:spLocks noGrp="1"/>
          </p:cNvSpPr>
          <p:nvPr>
            <p:ph type="body"/>
          </p:nvPr>
        </p:nvSpPr>
        <p:spPr>
          <a:xfrm>
            <a:off x="1574640" y="3505320"/>
            <a:ext cx="1000728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252" name="PlaceHolder 13"/>
          <p:cNvSpPr>
            <a:spLocks noGrp="1"/>
          </p:cNvSpPr>
          <p:nvPr>
            <p:ph type="body"/>
          </p:nvPr>
        </p:nvSpPr>
        <p:spPr>
          <a:xfrm>
            <a:off x="1574640" y="3962520"/>
            <a:ext cx="10007280" cy="6091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253" name="PlaceHolder 14"/>
          <p:cNvSpPr>
            <a:spLocks noGrp="1"/>
          </p:cNvSpPr>
          <p:nvPr>
            <p:ph type="body"/>
          </p:nvPr>
        </p:nvSpPr>
        <p:spPr>
          <a:xfrm>
            <a:off x="609480" y="5334120"/>
            <a:ext cx="761760" cy="76176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254" name="PlaceHolder 15"/>
          <p:cNvSpPr>
            <a:spLocks noGrp="1"/>
          </p:cNvSpPr>
          <p:nvPr>
            <p:ph type="body"/>
          </p:nvPr>
        </p:nvSpPr>
        <p:spPr>
          <a:xfrm>
            <a:off x="781200" y="5537160"/>
            <a:ext cx="418680" cy="355320"/>
          </a:xfrm>
          <a:prstGeom prst="rect">
            <a:avLst/>
          </a:prstGeom>
        </p:spPr>
        <p:txBody>
          <a:bodyPr lIns="0" rIns="0" tIns="0" bIns="0" anchor="ctr">
            <a:noAutofit/>
          </a:bodyPr>
          <a:p>
            <a:pPr algn="ctr">
              <a:lnSpc>
                <a:spcPct val="109000"/>
              </a:lnSpc>
            </a:pPr>
            <a:r>
              <a:rPr b="0" lang="ru-RU" sz="2800" spc="-1" strike="noStrike">
                <a:solidFill>
                  <a:srgbClr val="ffffff"/>
                </a:solidFill>
                <a:latin typeface="微软雅黑"/>
                <a:ea typeface="微软雅黑"/>
              </a:rPr>
              <a:t>03</a:t>
            </a:r>
            <a:endParaRPr b="0" lang="ru-RU" sz="2800" spc="-1" strike="noStrike">
              <a:solidFill>
                <a:srgbClr val="404040"/>
              </a:solidFill>
              <a:latin typeface="微软雅黑"/>
            </a:endParaRPr>
          </a:p>
        </p:txBody>
      </p:sp>
      <p:sp>
        <p:nvSpPr>
          <p:cNvPr id="255" name="PlaceHolder 16"/>
          <p:cNvSpPr>
            <a:spLocks noGrp="1"/>
          </p:cNvSpPr>
          <p:nvPr>
            <p:ph type="body"/>
          </p:nvPr>
        </p:nvSpPr>
        <p:spPr>
          <a:xfrm>
            <a:off x="1574640" y="5181480"/>
            <a:ext cx="10007280" cy="406080"/>
          </a:xfrm>
          <a:prstGeom prst="rect">
            <a:avLst/>
          </a:prstGeom>
        </p:spPr>
        <p:txBody>
          <a:bodyPr lIns="0" rIns="0" tIns="0" bIns="0">
            <a:normAutofit fontScale="85000"/>
          </a:bodyPr>
          <a:p>
            <a:pP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256" name="PlaceHolder 17"/>
          <p:cNvSpPr>
            <a:spLocks noGrp="1"/>
          </p:cNvSpPr>
          <p:nvPr>
            <p:ph type="body"/>
          </p:nvPr>
        </p:nvSpPr>
        <p:spPr>
          <a:xfrm>
            <a:off x="1574640" y="5638680"/>
            <a:ext cx="10007280" cy="609120"/>
          </a:xfrm>
          <a:prstGeom prst="rect">
            <a:avLst/>
          </a:prstGeom>
        </p:spPr>
        <p:txBody>
          <a:bodyPr lIns="0" rIns="0" tIns="0" bIns="0">
            <a:normAutofit/>
          </a:bodyPr>
          <a:p>
            <a:pP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93"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294"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295" name="图片 2" descr=""/>
          <p:cNvPicPr/>
          <p:nvPr/>
        </p:nvPicPr>
        <p:blipFill>
          <a:blip r:embed="rId4"/>
          <a:srcRect l="3647" t="61450" r="83341" b="18157"/>
          <a:stretch/>
        </p:blipFill>
        <p:spPr>
          <a:xfrm>
            <a:off x="11501280" y="0"/>
            <a:ext cx="690480" cy="527400"/>
          </a:xfrm>
          <a:prstGeom prst="rect">
            <a:avLst/>
          </a:prstGeom>
          <a:ln>
            <a:noFill/>
          </a:ln>
        </p:spPr>
      </p:pic>
      <p:sp>
        <p:nvSpPr>
          <p:cNvPr id="296"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297" name="PlaceHolder 2"/>
          <p:cNvSpPr>
            <a:spLocks noGrp="1"/>
          </p:cNvSpPr>
          <p:nvPr>
            <p:ph type="title"/>
          </p:nvPr>
        </p:nvSpPr>
        <p:spPr>
          <a:xfrm>
            <a:off x="695880" y="360000"/>
            <a:ext cx="10799640" cy="719640"/>
          </a:xfrm>
          <a:prstGeom prst="rect">
            <a:avLst/>
          </a:prstGeom>
        </p:spPr>
        <p:txBody>
          <a:bodyPr anchor="ctr">
            <a:normAutofit/>
          </a:bodyPr>
          <a:p>
            <a:pPr>
              <a:lnSpc>
                <a:spcPct val="90000"/>
              </a:lnSpc>
            </a:pPr>
            <a:r>
              <a:rPr b="1" lang="zh-CN" sz="3200" spc="-1" strike="noStrike">
                <a:solidFill>
                  <a:srgbClr val="404040"/>
                </a:solidFill>
                <a:latin typeface="微软雅黑"/>
                <a:ea typeface="微软雅黑"/>
              </a:rPr>
              <a:t>单击此处编辑母版标题样式</a:t>
            </a:r>
            <a:endParaRPr b="0" lang="ru-RU" sz="3200" spc="-1" strike="noStrike">
              <a:solidFill>
                <a:srgbClr val="000000"/>
              </a:solidFill>
              <a:latin typeface="微软雅黑"/>
            </a:endParaRPr>
          </a:p>
        </p:txBody>
      </p:sp>
      <p:sp>
        <p:nvSpPr>
          <p:cNvPr id="298" name="PlaceHolder 3"/>
          <p:cNvSpPr>
            <a:spLocks noGrp="1"/>
          </p:cNvSpPr>
          <p:nvPr>
            <p:ph type="body"/>
          </p:nvPr>
        </p:nvSpPr>
        <p:spPr>
          <a:xfrm>
            <a:off x="695880" y="1301760"/>
            <a:ext cx="10799640" cy="4873320"/>
          </a:xfrm>
          <a:prstGeom prst="rect">
            <a:avLst/>
          </a:prstGeom>
        </p:spPr>
        <p:txBody>
          <a:bodyPr>
            <a:normAutofit/>
          </a:bodyPr>
          <a:p>
            <a:pPr marL="228600">
              <a:lnSpc>
                <a:spcPct val="130000"/>
              </a:lnSpc>
              <a:spcBef>
                <a:spcPts val="1001"/>
              </a:spcBef>
              <a:buClr>
                <a:srgbClr val="404040"/>
              </a:buClr>
              <a:buFont typeface="Arial"/>
              <a:buChar char="•"/>
            </a:pPr>
            <a:r>
              <a:rPr b="0" lang="zh-CN" sz="2400" spc="-1" strike="noStrike">
                <a:solidFill>
                  <a:srgbClr val="404040"/>
                </a:solidFill>
                <a:latin typeface="微软雅黑"/>
                <a:ea typeface="微软雅黑"/>
              </a:rPr>
              <a:t>单击此处编辑母版文本样式</a:t>
            </a:r>
            <a:endParaRPr b="0" lang="ru-RU" sz="2400" spc="-1" strike="noStrike">
              <a:solidFill>
                <a:srgbClr val="404040"/>
              </a:solidFill>
              <a:latin typeface="微软雅黑"/>
            </a:endParaRPr>
          </a:p>
          <a:p>
            <a:pPr lvl="1" marL="685800">
              <a:lnSpc>
                <a:spcPct val="130000"/>
              </a:lnSpc>
              <a:spcBef>
                <a:spcPts val="499"/>
              </a:spcBef>
              <a:buClr>
                <a:srgbClr val="404040"/>
              </a:buClr>
              <a:buFont typeface="Arial"/>
              <a:buChar char="•"/>
            </a:pPr>
            <a:r>
              <a:rPr b="0" lang="zh-CN" sz="2000" spc="-1" strike="noStrike">
                <a:solidFill>
                  <a:srgbClr val="404040"/>
                </a:solidFill>
                <a:latin typeface="微软雅黑"/>
                <a:ea typeface="微软雅黑"/>
              </a:rPr>
              <a:t>第二级</a:t>
            </a:r>
            <a:endParaRPr b="0" lang="ru-RU" sz="2000" spc="-1" strike="noStrike">
              <a:solidFill>
                <a:srgbClr val="404040"/>
              </a:solidFill>
              <a:latin typeface="微软雅黑"/>
            </a:endParaRPr>
          </a:p>
          <a:p>
            <a:pPr lvl="2" marL="1143000">
              <a:lnSpc>
                <a:spcPct val="130000"/>
              </a:lnSpc>
              <a:spcBef>
                <a:spcPts val="499"/>
              </a:spcBef>
              <a:buClr>
                <a:srgbClr val="404040"/>
              </a:buClr>
              <a:buFont typeface="Arial"/>
              <a:buChar char="•"/>
            </a:pPr>
            <a:r>
              <a:rPr b="0" lang="zh-CN" sz="1800" spc="-1" strike="noStrike">
                <a:solidFill>
                  <a:srgbClr val="404040"/>
                </a:solidFill>
                <a:latin typeface="微软雅黑"/>
                <a:ea typeface="微软雅黑"/>
              </a:rPr>
              <a:t>第三级</a:t>
            </a:r>
            <a:endParaRPr b="0" lang="ru-RU" sz="1800" spc="-1" strike="noStrike">
              <a:solidFill>
                <a:srgbClr val="404040"/>
              </a:solidFill>
              <a:latin typeface="微软雅黑"/>
            </a:endParaRPr>
          </a:p>
          <a:p>
            <a:pPr lvl="3" marL="1600200">
              <a:lnSpc>
                <a:spcPct val="130000"/>
              </a:lnSpc>
              <a:spcBef>
                <a:spcPts val="499"/>
              </a:spcBef>
              <a:buClr>
                <a:srgbClr val="404040"/>
              </a:buClr>
              <a:buFont typeface="Arial"/>
              <a:buChar char="•"/>
            </a:pPr>
            <a:r>
              <a:rPr b="0" lang="zh-CN" sz="1800" spc="-1" strike="noStrike">
                <a:solidFill>
                  <a:srgbClr val="404040"/>
                </a:solidFill>
                <a:latin typeface="微软雅黑"/>
                <a:ea typeface="微软雅黑"/>
              </a:rPr>
              <a:t>第四级</a:t>
            </a:r>
            <a:endParaRPr b="0" lang="ru-RU" sz="1800" spc="-1" strike="noStrike">
              <a:solidFill>
                <a:srgbClr val="404040"/>
              </a:solidFill>
              <a:latin typeface="微软雅黑"/>
            </a:endParaRPr>
          </a:p>
          <a:p>
            <a:pPr lvl="4" marL="2057400">
              <a:lnSpc>
                <a:spcPct val="130000"/>
              </a:lnSpc>
              <a:spcBef>
                <a:spcPts val="499"/>
              </a:spcBef>
              <a:buClr>
                <a:srgbClr val="404040"/>
              </a:buClr>
              <a:buFont typeface="Arial"/>
              <a:buChar char="•"/>
            </a:pPr>
            <a:r>
              <a:rPr b="0" lang="zh-CN" sz="1800" spc="-1" strike="noStrike">
                <a:solidFill>
                  <a:srgbClr val="404040"/>
                </a:solidFill>
                <a:latin typeface="微软雅黑"/>
                <a:ea typeface="微软雅黑"/>
              </a:rPr>
              <a:t>第五级</a:t>
            </a:r>
            <a:endParaRPr b="0" lang="ru-RU" sz="1800" spc="-1" strike="noStrike">
              <a:solidFill>
                <a:srgbClr val="404040"/>
              </a:solidFill>
              <a:latin typeface="微软雅黑"/>
            </a:endParaRPr>
          </a:p>
        </p:txBody>
      </p:sp>
      <p:sp>
        <p:nvSpPr>
          <p:cNvPr id="299" name="PlaceHolder 4"/>
          <p:cNvSpPr>
            <a:spLocks noGrp="1"/>
          </p:cNvSpPr>
          <p:nvPr>
            <p:ph type="dt"/>
          </p:nvPr>
        </p:nvSpPr>
        <p:spPr>
          <a:xfrm>
            <a:off x="695880" y="6356520"/>
            <a:ext cx="2742840" cy="364680"/>
          </a:xfrm>
          <a:prstGeom prst="rect">
            <a:avLst/>
          </a:prstGeom>
        </p:spPr>
        <p:txBody>
          <a:bodyPr anchor="ctr">
            <a:normAutofit/>
          </a:bodyPr>
          <a:p>
            <a:endParaRPr b="0" lang="ru-RU" sz="2400" spc="-1" strike="noStrike">
              <a:latin typeface="Times New Roman"/>
            </a:endParaRPr>
          </a:p>
        </p:txBody>
      </p:sp>
      <p:sp>
        <p:nvSpPr>
          <p:cNvPr id="300" name="PlaceHolder 5"/>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301" name="PlaceHolder 6"/>
          <p:cNvSpPr>
            <a:spLocks noGrp="1"/>
          </p:cNvSpPr>
          <p:nvPr>
            <p:ph type="sldNum"/>
          </p:nvPr>
        </p:nvSpPr>
        <p:spPr>
          <a:xfrm>
            <a:off x="8754120" y="6356520"/>
            <a:ext cx="2742840" cy="364680"/>
          </a:xfrm>
          <a:prstGeom prst="rect">
            <a:avLst/>
          </a:prstGeom>
        </p:spPr>
        <p:txBody>
          <a:bodyPr anchor="ctr">
            <a:normAutofit/>
          </a:bodyPr>
          <a:p>
            <a:endParaRPr b="0" lang="ru-RU" sz="2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38" name="图片 1218" descr=""/>
          <p:cNvPicPr/>
          <p:nvPr/>
        </p:nvPicPr>
        <p:blipFill>
          <a:blip r:embed="rId2"/>
          <a:srcRect l="90382" t="0" r="0" b="83670"/>
          <a:stretch/>
        </p:blipFill>
        <p:spPr>
          <a:xfrm flipH="1" rot="16200000">
            <a:off x="-26280" y="5708520"/>
            <a:ext cx="1173600" cy="1120320"/>
          </a:xfrm>
          <a:prstGeom prst="rect">
            <a:avLst/>
          </a:prstGeom>
          <a:ln>
            <a:noFill/>
          </a:ln>
        </p:spPr>
      </p:pic>
      <p:pic>
        <p:nvPicPr>
          <p:cNvPr id="339" name="图片 7" descr=""/>
          <p:cNvPicPr/>
          <p:nvPr/>
        </p:nvPicPr>
        <p:blipFill>
          <a:blip r:embed="rId3"/>
          <a:srcRect l="69842" t="0" r="20685" b="90004"/>
          <a:stretch/>
        </p:blipFill>
        <p:spPr>
          <a:xfrm flipH="1">
            <a:off x="10708920" y="5960160"/>
            <a:ext cx="1518480" cy="901440"/>
          </a:xfrm>
          <a:prstGeom prst="rect">
            <a:avLst/>
          </a:prstGeom>
          <a:ln>
            <a:noFill/>
          </a:ln>
        </p:spPr>
      </p:pic>
      <p:pic>
        <p:nvPicPr>
          <p:cNvPr id="340" name="图片 2" descr=""/>
          <p:cNvPicPr/>
          <p:nvPr/>
        </p:nvPicPr>
        <p:blipFill>
          <a:blip r:embed="rId4"/>
          <a:srcRect l="3647" t="61450" r="83341" b="18157"/>
          <a:stretch/>
        </p:blipFill>
        <p:spPr>
          <a:xfrm>
            <a:off x="11501280" y="0"/>
            <a:ext cx="690480" cy="527400"/>
          </a:xfrm>
          <a:prstGeom prst="rect">
            <a:avLst/>
          </a:prstGeom>
          <a:ln>
            <a:noFill/>
          </a:ln>
        </p:spPr>
      </p:pic>
      <p:sp>
        <p:nvSpPr>
          <p:cNvPr id="341"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342" name="PlaceHolder 2"/>
          <p:cNvSpPr>
            <a:spLocks noGrp="1"/>
          </p:cNvSpPr>
          <p:nvPr>
            <p:ph type="dt"/>
          </p:nvPr>
        </p:nvSpPr>
        <p:spPr>
          <a:xfrm>
            <a:off x="695880" y="6356520"/>
            <a:ext cx="2742840" cy="364680"/>
          </a:xfrm>
          <a:prstGeom prst="rect">
            <a:avLst/>
          </a:prstGeom>
        </p:spPr>
        <p:txBody>
          <a:bodyPr anchor="ctr">
            <a:normAutofit/>
          </a:bodyPr>
          <a:p>
            <a:endParaRPr b="0" lang="ru-RU" sz="2400" spc="-1" strike="noStrike">
              <a:latin typeface="Times New Roman"/>
            </a:endParaRPr>
          </a:p>
        </p:txBody>
      </p:sp>
      <p:sp>
        <p:nvSpPr>
          <p:cNvPr id="343" name="PlaceHolder 3"/>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344" name="PlaceHolder 4"/>
          <p:cNvSpPr>
            <a:spLocks noGrp="1"/>
          </p:cNvSpPr>
          <p:nvPr>
            <p:ph type="sldNum"/>
          </p:nvPr>
        </p:nvSpPr>
        <p:spPr>
          <a:xfrm>
            <a:off x="8754120" y="6356520"/>
            <a:ext cx="2742840" cy="364680"/>
          </a:xfrm>
          <a:prstGeom prst="rect">
            <a:avLst/>
          </a:prstGeom>
        </p:spPr>
        <p:txBody>
          <a:bodyPr anchor="ctr">
            <a:normAutofit/>
          </a:bodyPr>
          <a:p>
            <a:endParaRPr b="0" lang="ru-RU" sz="2400" spc="-1" strike="noStrike">
              <a:latin typeface="Times New Roman"/>
            </a:endParaRPr>
          </a:p>
        </p:txBody>
      </p:sp>
      <p:sp>
        <p:nvSpPr>
          <p:cNvPr id="345" name="PlaceHolder 5"/>
          <p:cNvSpPr>
            <a:spLocks noGrp="1"/>
          </p:cNvSpPr>
          <p:nvPr>
            <p:ph type="title"/>
          </p:nvPr>
        </p:nvSpPr>
        <p:spPr>
          <a:xfrm>
            <a:off x="609480" y="533520"/>
            <a:ext cx="10972440" cy="609120"/>
          </a:xfrm>
          <a:prstGeom prst="rect">
            <a:avLst/>
          </a:prstGeom>
        </p:spPr>
        <p:txBody>
          <a:bodyPr lIns="0" rIns="0" tIns="0" bIns="0">
            <a:normAutofit fontScale="85000"/>
          </a:bodyPr>
          <a:p>
            <a:pPr>
              <a:lnSpc>
                <a:spcPct val="111000"/>
              </a:lnSpc>
            </a:pPr>
            <a:r>
              <a:rPr b="0" lang="zh-CN" sz="3600" spc="-1" strike="noStrike">
                <a:solidFill>
                  <a:srgbClr val="000000"/>
                </a:solidFill>
                <a:latin typeface="微软雅黑"/>
                <a:ea typeface="微软雅黑"/>
              </a:rPr>
              <a:t>单击此处添加标题</a:t>
            </a:r>
            <a:endParaRPr b="0" lang="ru-RU" sz="3600" spc="-1" strike="noStrike">
              <a:solidFill>
                <a:srgbClr val="000000"/>
              </a:solidFill>
              <a:latin typeface="微软雅黑"/>
            </a:endParaRPr>
          </a:p>
        </p:txBody>
      </p:sp>
      <p:sp>
        <p:nvSpPr>
          <p:cNvPr id="346" name="PlaceHolder 6"/>
          <p:cNvSpPr>
            <a:spLocks noGrp="1"/>
          </p:cNvSpPr>
          <p:nvPr>
            <p:ph type="body"/>
          </p:nvPr>
        </p:nvSpPr>
        <p:spPr>
          <a:xfrm>
            <a:off x="1778040" y="2133720"/>
            <a:ext cx="914040" cy="91404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347" name="PlaceHolder 7"/>
          <p:cNvSpPr>
            <a:spLocks noGrp="1"/>
          </p:cNvSpPr>
          <p:nvPr>
            <p:ph type="body"/>
          </p:nvPr>
        </p:nvSpPr>
        <p:spPr>
          <a:xfrm>
            <a:off x="1962000" y="2362320"/>
            <a:ext cx="545760" cy="456840"/>
          </a:xfrm>
          <a:prstGeom prst="rect">
            <a:avLst/>
          </a:prstGeom>
        </p:spPr>
        <p:txBody>
          <a:bodyPr lIns="0" rIns="0" tIns="0" bIns="0" anchor="ctr">
            <a:noAutofit/>
          </a:bodyPr>
          <a:p>
            <a:pPr algn="ctr">
              <a:lnSpc>
                <a:spcPct val="109000"/>
              </a:lnSpc>
            </a:pPr>
            <a:r>
              <a:rPr b="0" lang="ru-RU" sz="3600" spc="-1" strike="noStrike">
                <a:solidFill>
                  <a:srgbClr val="ffffff"/>
                </a:solidFill>
                <a:latin typeface="微软雅黑"/>
                <a:ea typeface="微软雅黑"/>
              </a:rPr>
              <a:t>01</a:t>
            </a:r>
            <a:endParaRPr b="0" lang="ru-RU" sz="3600" spc="-1" strike="noStrike">
              <a:solidFill>
                <a:srgbClr val="404040"/>
              </a:solidFill>
              <a:latin typeface="微软雅黑"/>
            </a:endParaRPr>
          </a:p>
        </p:txBody>
      </p:sp>
      <p:sp>
        <p:nvSpPr>
          <p:cNvPr id="348" name="PlaceHolder 8"/>
          <p:cNvSpPr>
            <a:spLocks noGrp="1"/>
          </p:cNvSpPr>
          <p:nvPr>
            <p:ph type="body"/>
          </p:nvPr>
        </p:nvSpPr>
        <p:spPr>
          <a:xfrm>
            <a:off x="609480" y="3301920"/>
            <a:ext cx="3250800" cy="406080"/>
          </a:xfrm>
          <a:prstGeom prst="rect">
            <a:avLst/>
          </a:prstGeom>
        </p:spPr>
        <p:txBody>
          <a:bodyPr lIns="0" rIns="0" tIns="0" bIns="0">
            <a:normAutofit fontScale="85000"/>
          </a:bodyPr>
          <a:p>
            <a:pPr algn="ct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349" name="PlaceHolder 9"/>
          <p:cNvSpPr>
            <a:spLocks noGrp="1"/>
          </p:cNvSpPr>
          <p:nvPr>
            <p:ph type="body"/>
          </p:nvPr>
        </p:nvSpPr>
        <p:spPr>
          <a:xfrm>
            <a:off x="609480" y="3809880"/>
            <a:ext cx="3250800" cy="1828440"/>
          </a:xfrm>
          <a:prstGeom prst="rect">
            <a:avLst/>
          </a:prstGeom>
        </p:spPr>
        <p:txBody>
          <a:bodyPr lIns="0" rIns="0" tIns="0" bIns="0">
            <a:normAutofit/>
          </a:bodyPr>
          <a:p>
            <a:pPr algn="ct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350" name="PlaceHolder 10"/>
          <p:cNvSpPr>
            <a:spLocks noGrp="1"/>
          </p:cNvSpPr>
          <p:nvPr>
            <p:ph type="body"/>
          </p:nvPr>
        </p:nvSpPr>
        <p:spPr>
          <a:xfrm>
            <a:off x="5638680" y="2133720"/>
            <a:ext cx="914040" cy="91404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351" name="PlaceHolder 11"/>
          <p:cNvSpPr>
            <a:spLocks noGrp="1"/>
          </p:cNvSpPr>
          <p:nvPr>
            <p:ph type="body"/>
          </p:nvPr>
        </p:nvSpPr>
        <p:spPr>
          <a:xfrm>
            <a:off x="5823000" y="2362320"/>
            <a:ext cx="545760" cy="456840"/>
          </a:xfrm>
          <a:prstGeom prst="rect">
            <a:avLst/>
          </a:prstGeom>
        </p:spPr>
        <p:txBody>
          <a:bodyPr lIns="0" rIns="0" tIns="0" bIns="0" anchor="ctr">
            <a:noAutofit/>
          </a:bodyPr>
          <a:p>
            <a:pPr algn="ctr">
              <a:lnSpc>
                <a:spcPct val="109000"/>
              </a:lnSpc>
            </a:pPr>
            <a:r>
              <a:rPr b="0" lang="ru-RU" sz="3600" spc="-1" strike="noStrike">
                <a:solidFill>
                  <a:srgbClr val="ffffff"/>
                </a:solidFill>
                <a:latin typeface="微软雅黑"/>
                <a:ea typeface="微软雅黑"/>
              </a:rPr>
              <a:t>02</a:t>
            </a:r>
            <a:endParaRPr b="0" lang="ru-RU" sz="3600" spc="-1" strike="noStrike">
              <a:solidFill>
                <a:srgbClr val="404040"/>
              </a:solidFill>
              <a:latin typeface="微软雅黑"/>
            </a:endParaRPr>
          </a:p>
        </p:txBody>
      </p:sp>
      <p:sp>
        <p:nvSpPr>
          <p:cNvPr id="352" name="PlaceHolder 12"/>
          <p:cNvSpPr>
            <a:spLocks noGrp="1"/>
          </p:cNvSpPr>
          <p:nvPr>
            <p:ph type="body"/>
          </p:nvPr>
        </p:nvSpPr>
        <p:spPr>
          <a:xfrm>
            <a:off x="4470480" y="3301920"/>
            <a:ext cx="3250800" cy="406080"/>
          </a:xfrm>
          <a:prstGeom prst="rect">
            <a:avLst/>
          </a:prstGeom>
        </p:spPr>
        <p:txBody>
          <a:bodyPr lIns="0" rIns="0" tIns="0" bIns="0">
            <a:normAutofit fontScale="85000"/>
          </a:bodyPr>
          <a:p>
            <a:pPr algn="ct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353" name="PlaceHolder 13"/>
          <p:cNvSpPr>
            <a:spLocks noGrp="1"/>
          </p:cNvSpPr>
          <p:nvPr>
            <p:ph type="body"/>
          </p:nvPr>
        </p:nvSpPr>
        <p:spPr>
          <a:xfrm>
            <a:off x="4470480" y="3809880"/>
            <a:ext cx="3250800" cy="1828440"/>
          </a:xfrm>
          <a:prstGeom prst="rect">
            <a:avLst/>
          </a:prstGeom>
        </p:spPr>
        <p:txBody>
          <a:bodyPr lIns="0" rIns="0" tIns="0" bIns="0">
            <a:normAutofit/>
          </a:bodyPr>
          <a:p>
            <a:pPr algn="ct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
        <p:nvSpPr>
          <p:cNvPr id="354" name="PlaceHolder 14"/>
          <p:cNvSpPr>
            <a:spLocks noGrp="1"/>
          </p:cNvSpPr>
          <p:nvPr>
            <p:ph type="body"/>
          </p:nvPr>
        </p:nvSpPr>
        <p:spPr>
          <a:xfrm>
            <a:off x="9499680" y="2133720"/>
            <a:ext cx="914040" cy="914040"/>
          </a:xfrm>
          <a:prstGeom prst="rect">
            <a:avLst/>
          </a:prstGeom>
        </p:spPr>
        <p:txBody>
          <a:bodyPr>
            <a:noAutofit/>
          </a:bodyPr>
          <a:p>
            <a:pPr marL="228600">
              <a:lnSpc>
                <a:spcPct val="130000"/>
              </a:lnSpc>
              <a:spcBef>
                <a:spcPts val="1001"/>
              </a:spcBef>
            </a:pPr>
            <a:r>
              <a:rPr b="0" lang="ru-RU" sz="2400" spc="-1" strike="noStrike">
                <a:solidFill>
                  <a:srgbClr val="404040"/>
                </a:solidFill>
                <a:latin typeface="微软雅黑"/>
                <a:ea typeface="微软雅黑"/>
              </a:rPr>
              <a:t> </a:t>
            </a:r>
            <a:endParaRPr b="0" lang="ru-RU" sz="2400" spc="-1" strike="noStrike">
              <a:solidFill>
                <a:srgbClr val="404040"/>
              </a:solidFill>
              <a:latin typeface="微软雅黑"/>
            </a:endParaRPr>
          </a:p>
        </p:txBody>
      </p:sp>
      <p:sp>
        <p:nvSpPr>
          <p:cNvPr id="355" name="PlaceHolder 15"/>
          <p:cNvSpPr>
            <a:spLocks noGrp="1"/>
          </p:cNvSpPr>
          <p:nvPr>
            <p:ph type="body"/>
          </p:nvPr>
        </p:nvSpPr>
        <p:spPr>
          <a:xfrm>
            <a:off x="9683640" y="2362320"/>
            <a:ext cx="545760" cy="456840"/>
          </a:xfrm>
          <a:prstGeom prst="rect">
            <a:avLst/>
          </a:prstGeom>
        </p:spPr>
        <p:txBody>
          <a:bodyPr lIns="0" rIns="0" tIns="0" bIns="0" anchor="ctr">
            <a:noAutofit/>
          </a:bodyPr>
          <a:p>
            <a:pPr algn="ctr">
              <a:lnSpc>
                <a:spcPct val="109000"/>
              </a:lnSpc>
            </a:pPr>
            <a:r>
              <a:rPr b="0" lang="ru-RU" sz="3600" spc="-1" strike="noStrike">
                <a:solidFill>
                  <a:srgbClr val="ffffff"/>
                </a:solidFill>
                <a:latin typeface="微软雅黑"/>
                <a:ea typeface="微软雅黑"/>
              </a:rPr>
              <a:t>03</a:t>
            </a:r>
            <a:endParaRPr b="0" lang="ru-RU" sz="3600" spc="-1" strike="noStrike">
              <a:solidFill>
                <a:srgbClr val="404040"/>
              </a:solidFill>
              <a:latin typeface="微软雅黑"/>
            </a:endParaRPr>
          </a:p>
        </p:txBody>
      </p:sp>
      <p:sp>
        <p:nvSpPr>
          <p:cNvPr id="356" name="PlaceHolder 16"/>
          <p:cNvSpPr>
            <a:spLocks noGrp="1"/>
          </p:cNvSpPr>
          <p:nvPr>
            <p:ph type="body"/>
          </p:nvPr>
        </p:nvSpPr>
        <p:spPr>
          <a:xfrm>
            <a:off x="8331120" y="3301920"/>
            <a:ext cx="3250800" cy="406080"/>
          </a:xfrm>
          <a:prstGeom prst="rect">
            <a:avLst/>
          </a:prstGeom>
        </p:spPr>
        <p:txBody>
          <a:bodyPr lIns="0" rIns="0" tIns="0" bIns="0">
            <a:normAutofit fontScale="85000"/>
          </a:bodyPr>
          <a:p>
            <a:pPr algn="ctr">
              <a:lnSpc>
                <a:spcPct val="111000"/>
              </a:lnSpc>
            </a:pPr>
            <a:r>
              <a:rPr b="0" lang="zh-CN" sz="2400" spc="-1" strike="noStrike">
                <a:solidFill>
                  <a:srgbClr val="000000"/>
                </a:solidFill>
                <a:latin typeface="微软雅黑"/>
                <a:ea typeface="微软雅黑"/>
              </a:rPr>
              <a:t>单击此处添加项标题</a:t>
            </a:r>
            <a:endParaRPr b="0" lang="ru-RU" sz="2400" spc="-1" strike="noStrike">
              <a:solidFill>
                <a:srgbClr val="404040"/>
              </a:solidFill>
              <a:latin typeface="微软雅黑"/>
            </a:endParaRPr>
          </a:p>
        </p:txBody>
      </p:sp>
      <p:sp>
        <p:nvSpPr>
          <p:cNvPr id="357" name="PlaceHolder 17"/>
          <p:cNvSpPr>
            <a:spLocks noGrp="1"/>
          </p:cNvSpPr>
          <p:nvPr>
            <p:ph type="body"/>
          </p:nvPr>
        </p:nvSpPr>
        <p:spPr>
          <a:xfrm>
            <a:off x="8331120" y="3809880"/>
            <a:ext cx="3250800" cy="1828440"/>
          </a:xfrm>
          <a:prstGeom prst="rect">
            <a:avLst/>
          </a:prstGeom>
        </p:spPr>
        <p:txBody>
          <a:bodyPr lIns="0" rIns="0" tIns="0" bIns="0">
            <a:normAutofit/>
          </a:bodyPr>
          <a:p>
            <a:pPr algn="ctr">
              <a:lnSpc>
                <a:spcPct val="125000"/>
              </a:lnSpc>
            </a:pPr>
            <a:r>
              <a:rPr b="0" lang="zh-CN" sz="1600" spc="-1" strike="noStrike">
                <a:solidFill>
                  <a:srgbClr val="000000"/>
                </a:solidFill>
                <a:latin typeface="微软雅黑"/>
                <a:ea typeface="微软雅黑"/>
              </a:rPr>
              <a:t>单击此处添加项正文</a:t>
            </a:r>
            <a:endParaRPr b="0" lang="ru-RU" sz="16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94" name="图片 1218" descr=""/>
          <p:cNvPicPr/>
          <p:nvPr/>
        </p:nvPicPr>
        <p:blipFill>
          <a:blip r:embed="rId2"/>
          <a:srcRect l="90376" t="0" r="0" b="83660"/>
          <a:stretch/>
        </p:blipFill>
        <p:spPr>
          <a:xfrm flipH="1" rot="16200000">
            <a:off x="-26280" y="5708520"/>
            <a:ext cx="1173600" cy="1120320"/>
          </a:xfrm>
          <a:prstGeom prst="rect">
            <a:avLst/>
          </a:prstGeom>
          <a:ln>
            <a:noFill/>
          </a:ln>
        </p:spPr>
      </p:pic>
      <p:pic>
        <p:nvPicPr>
          <p:cNvPr id="395" name="图片 7" descr=""/>
          <p:cNvPicPr/>
          <p:nvPr/>
        </p:nvPicPr>
        <p:blipFill>
          <a:blip r:embed="rId3"/>
          <a:srcRect l="69834" t="0" r="20682" b="89978"/>
          <a:stretch/>
        </p:blipFill>
        <p:spPr>
          <a:xfrm flipH="1">
            <a:off x="10708920" y="5960160"/>
            <a:ext cx="1518480" cy="901440"/>
          </a:xfrm>
          <a:prstGeom prst="rect">
            <a:avLst/>
          </a:prstGeom>
          <a:ln>
            <a:noFill/>
          </a:ln>
        </p:spPr>
      </p:pic>
      <p:pic>
        <p:nvPicPr>
          <p:cNvPr id="396" name="图片 2" descr=""/>
          <p:cNvPicPr/>
          <p:nvPr/>
        </p:nvPicPr>
        <p:blipFill>
          <a:blip r:embed="rId4"/>
          <a:srcRect l="3640" t="61438" r="83325" b="18145"/>
          <a:stretch/>
        </p:blipFill>
        <p:spPr>
          <a:xfrm>
            <a:off x="11501280" y="0"/>
            <a:ext cx="690480" cy="527400"/>
          </a:xfrm>
          <a:prstGeom prst="rect">
            <a:avLst/>
          </a:prstGeom>
          <a:ln>
            <a:noFill/>
          </a:ln>
        </p:spPr>
      </p:pic>
      <p:sp>
        <p:nvSpPr>
          <p:cNvPr id="397"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sp>
        <p:nvSpPr>
          <p:cNvPr id="398" name="PlaceHolder 2"/>
          <p:cNvSpPr>
            <a:spLocks noGrp="1"/>
          </p:cNvSpPr>
          <p:nvPr>
            <p:ph type="title"/>
          </p:nvPr>
        </p:nvSpPr>
        <p:spPr>
          <a:xfrm>
            <a:off x="609480" y="482400"/>
            <a:ext cx="10972440" cy="710640"/>
          </a:xfrm>
          <a:prstGeom prst="rect">
            <a:avLst/>
          </a:prstGeom>
        </p:spPr>
        <p:txBody>
          <a:bodyPr lIns="0" rIns="0" tIns="0" bIns="0">
            <a:noAutofit/>
          </a:bodyPr>
          <a:p>
            <a:pPr>
              <a:lnSpc>
                <a:spcPct val="110000"/>
              </a:lnSpc>
            </a:pPr>
            <a:r>
              <a:rPr b="1" lang="zh-CN" sz="3600" spc="-1" strike="noStrike">
                <a:solidFill>
                  <a:srgbClr val="000000"/>
                </a:solidFill>
                <a:latin typeface="微软雅黑"/>
                <a:ea typeface="微软雅黑"/>
              </a:rPr>
              <a:t>单击此处添加标题</a:t>
            </a:r>
            <a:endParaRPr b="0" lang="ru-RU" sz="3600" spc="-1" strike="noStrike">
              <a:solidFill>
                <a:srgbClr val="000000"/>
              </a:solidFill>
              <a:latin typeface="微软雅黑"/>
            </a:endParaRPr>
          </a:p>
        </p:txBody>
      </p:sp>
      <p:sp>
        <p:nvSpPr>
          <p:cNvPr id="399" name="PlaceHolder 3"/>
          <p:cNvSpPr>
            <a:spLocks noGrp="1"/>
          </p:cNvSpPr>
          <p:nvPr>
            <p:ph type="body"/>
          </p:nvPr>
        </p:nvSpPr>
        <p:spPr>
          <a:xfrm>
            <a:off x="609480" y="1523880"/>
            <a:ext cx="10972440" cy="4723920"/>
          </a:xfrm>
          <a:prstGeom prst="rect">
            <a:avLst/>
          </a:prstGeom>
        </p:spPr>
        <p:txBody>
          <a:bodyPr lIns="0" rIns="0" tIns="0" bIns="0">
            <a:noAutofit/>
          </a:bodyPr>
          <a:p>
            <a:pPr marL="228600">
              <a:lnSpc>
                <a:spcPct val="130000"/>
              </a:lnSpc>
              <a:spcBef>
                <a:spcPts val="1001"/>
              </a:spcBef>
            </a:pPr>
            <a:r>
              <a:rPr b="0" lang="zh-CN" sz="1200" spc="-1" strike="noStrike">
                <a:solidFill>
                  <a:srgbClr val="ffffff"/>
                </a:solidFill>
                <a:latin typeface="微软雅黑"/>
                <a:ea typeface="微软雅黑"/>
              </a:rPr>
              <a:t>单击此处添加文本</a:t>
            </a:r>
            <a:endParaRPr b="0" lang="ru-RU" sz="1200" spc="-1" strike="noStrike">
              <a:solidFill>
                <a:srgbClr val="404040"/>
              </a:solidFill>
              <a:latin typeface="微软雅黑"/>
            </a:endParaRPr>
          </a:p>
        </p:txBody>
      </p:sp>
    </p:spTree>
  </p:cSld>
  <p:clrMap bg1="lt1" bg2="lt2" tx1="dk1" tx2="dk2" accent1="accent1" accent2="accent2" accent3="accent3" accent4="accent4" accent5="accent5" accent6="accent6" hlink="hlink" folHlink="folHlink"/>
  <p:sldLayoutIdLst>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sldMaster>
</file>

<file path=ppt/slides/_rels/slide1.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4.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9.png"/><Relationship Id="rId3"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jpeg"/><Relationship Id="rId3"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slideLayout" Target="../slideLayouts/slideLayout61.xml"/>
</Relationships>
</file>

<file path=ppt/slides/_rels/slide11.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61.xml"/>
</Relationships>
</file>

<file path=ppt/slides/_rels/slide12.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slideLayout" Target="../slideLayouts/slideLayout61.xml"/>
</Relationships>
</file>

<file path=ppt/slides/_rels/slide13.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48.png"/><Relationship Id="rId3" Type="http://schemas.openxmlformats.org/officeDocument/2006/relationships/slideLayout" Target="../slideLayouts/slideLayout73.xml"/>
</Relationships>
</file>

<file path=ppt/slides/_rels/slide14.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slideLayout" Target="../slideLayouts/slideLayout49.xml"/>
</Relationships>
</file>

<file path=ppt/slides/_rels/slide15.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85.xml"/>
</Relationships>
</file>

<file path=ppt/slides/_rels/slide16.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61.png"/><Relationship Id="rId11" Type="http://schemas.openxmlformats.org/officeDocument/2006/relationships/image" Target="../media/image62.png"/><Relationship Id="rId12" Type="http://schemas.openxmlformats.org/officeDocument/2006/relationships/image" Target="../media/image63.png"/><Relationship Id="rId13" Type="http://schemas.openxmlformats.org/officeDocument/2006/relationships/image" Target="../media/image64.png"/><Relationship Id="rId14" Type="http://schemas.openxmlformats.org/officeDocument/2006/relationships/image" Target="../media/image65.png"/><Relationship Id="rId15" Type="http://schemas.openxmlformats.org/officeDocument/2006/relationships/image" Target="../media/image66.png"/><Relationship Id="rId16" Type="http://schemas.openxmlformats.org/officeDocument/2006/relationships/image" Target="../media/image67.jpeg"/><Relationship Id="rId17" Type="http://schemas.openxmlformats.org/officeDocument/2006/relationships/slideLayout" Target="../slideLayouts/slideLayout61.xml"/>
</Relationships>
</file>

<file path=ppt/slides/_rels/slide17.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slideLayout" Target="../slideLayouts/slideLayout85.xml"/>
</Relationships>
</file>

<file path=ppt/slides/_rels/slide18.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jpeg"/><Relationship Id="rId3" Type="http://schemas.openxmlformats.org/officeDocument/2006/relationships/slideLayout" Target="../slideLayouts/slideLayout85.xml"/>
</Relationships>
</file>

<file path=ppt/slides/_rels/slide19.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slideLayout" Target="../slideLayouts/slideLayout85.xml"/>
</Relationships>
</file>

<file path=ppt/slides/_rels/slide20.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slideLayout" Target="../slideLayouts/slideLayout97.xml"/>
</Relationships>
</file>

<file path=ppt/slides/_rels/slide21.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slideLayout" Target="../slideLayouts/slideLayout97.xml"/>
</Relationships>
</file>

<file path=ppt/slides/_rels/slide22.xml.rels><?xml version="1.0" encoding="UTF-8"?>
<Relationships xmlns="http://schemas.openxmlformats.org/package/2006/relationships"><Relationship Id="rId1" Type="http://schemas.openxmlformats.org/officeDocument/2006/relationships/image" Target="../media/image78.jpeg"/><Relationship Id="rId2" Type="http://schemas.openxmlformats.org/officeDocument/2006/relationships/slideLayout" Target="../slideLayouts/slideLayout97.xml"/>
</Relationships>
</file>

<file path=ppt/slides/_rels/slide23.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slideLayout" Target="../slideLayouts/slideLayout97.xml"/>
</Relationships>
</file>

<file path=ppt/slides/_rels/slide24.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slideLayout" Target="../slideLayouts/slideLayout97.xml"/>
</Relationships>
</file>

<file path=ppt/slides/_rels/slide25.xml.rels><?xml version="1.0" encoding="UTF-8"?>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61.xml"/>
</Relationships>
</file>

<file path=ppt/slides/_rels/slide26.xml.rels><?xml version="1.0" encoding="UTF-8"?>
<Relationships xmlns="http://schemas.openxmlformats.org/package/2006/relationships"><Relationship Id="rId1" Type="http://schemas.openxmlformats.org/officeDocument/2006/relationships/image" Target="../media/image82.png"/><Relationship Id="rId2" Type="http://schemas.openxmlformats.org/officeDocument/2006/relationships/slideLayout" Target="../slideLayouts/slideLayout61.xml"/>
</Relationships>
</file>

<file path=ppt/slides/_rels/slide27.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slideLayout" Target="../slideLayouts/slideLayout61.xml"/>
</Relationships>
</file>

<file path=ppt/slides/_rels/slide28.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61.xml"/>
</Relationships>
</file>

<file path=ppt/slides/_rels/slide29.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slideLayout" Target="../slideLayouts/slideLayout61.xml"/>
</Relationships>
</file>

<file path=ppt/slides/_rels/slide30.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61.xml"/>
</Relationships>
</file>

<file path=ppt/slides/_rels/slide31.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slideLayout" Target="../slideLayouts/slideLayout6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2" name="图片 8" descr=""/>
          <p:cNvPicPr/>
          <p:nvPr/>
        </p:nvPicPr>
        <p:blipFill>
          <a:blip r:embed="rId1"/>
          <a:stretch/>
        </p:blipFill>
        <p:spPr>
          <a:xfrm>
            <a:off x="7014960" y="2090880"/>
            <a:ext cx="4978080" cy="4408920"/>
          </a:xfrm>
          <a:prstGeom prst="rect">
            <a:avLst/>
          </a:prstGeom>
          <a:ln>
            <a:noFill/>
          </a:ln>
        </p:spPr>
      </p:pic>
      <p:sp>
        <p:nvSpPr>
          <p:cNvPr id="443" name="CustomShape 1"/>
          <p:cNvSpPr/>
          <p:nvPr/>
        </p:nvSpPr>
        <p:spPr>
          <a:xfrm>
            <a:off x="68760" y="2737440"/>
            <a:ext cx="11924280" cy="1183320"/>
          </a:xfrm>
          <a:prstGeom prst="rect">
            <a:avLst/>
          </a:prstGeom>
          <a:solidFill>
            <a:schemeClr val="bg2">
              <a:lumMod val="50000"/>
              <a:alpha val="70000"/>
            </a:schemeClr>
          </a:solidFill>
          <a:ln>
            <a:noFill/>
          </a:ln>
        </p:spPr>
        <p:style>
          <a:lnRef idx="0"/>
          <a:fillRef idx="0"/>
          <a:effectRef idx="0"/>
          <a:fontRef idx="minor"/>
        </p:style>
      </p:sp>
      <p:sp>
        <p:nvSpPr>
          <p:cNvPr id="444" name="TextShape 2"/>
          <p:cNvSpPr txBox="1"/>
          <p:nvPr/>
        </p:nvSpPr>
        <p:spPr>
          <a:xfrm>
            <a:off x="3556800" y="5478120"/>
            <a:ext cx="7434360" cy="738720"/>
          </a:xfrm>
          <a:prstGeom prst="rect">
            <a:avLst/>
          </a:prstGeom>
          <a:solidFill>
            <a:srgbClr val="4b70a8"/>
          </a:solidFill>
          <a:ln>
            <a:noFill/>
          </a:ln>
        </p:spPr>
        <p:txBody>
          <a:bodyPr lIns="0" rIns="0" tIns="0" bIns="0" anchor="ctr">
            <a:normAutofit/>
          </a:bodyPr>
          <a:p>
            <a:pPr algn="ctr">
              <a:lnSpc>
                <a:spcPct val="100000"/>
              </a:lnSpc>
            </a:pPr>
            <a:r>
              <a:rPr b="0" lang="en-US" sz="2000" spc="-1" strike="noStrike">
                <a:solidFill>
                  <a:srgbClr val="ffffff"/>
                </a:solidFill>
                <a:latin typeface="微软雅黑"/>
                <a:ea typeface="微软雅黑"/>
              </a:rPr>
              <a:t>   </a:t>
            </a:r>
            <a:r>
              <a:rPr b="0" lang="en-US" sz="2000" spc="-1" strike="noStrike">
                <a:solidFill>
                  <a:srgbClr val="ffffff"/>
                </a:solidFill>
                <a:latin typeface="微软雅黑"/>
                <a:ea typeface="微软雅黑"/>
              </a:rPr>
              <a:t>Name:</a:t>
            </a:r>
            <a:r>
              <a:rPr b="1" lang="en-US" sz="2000" spc="-1" strike="noStrike">
                <a:solidFill>
                  <a:srgbClr val="ffffff"/>
                </a:solidFill>
                <a:latin typeface="微软雅黑"/>
                <a:ea typeface="微软雅黑"/>
              </a:rPr>
              <a:t> Wang tancai </a:t>
            </a:r>
            <a:r>
              <a:rPr b="0" lang="en-US" sz="2000" spc="-1" strike="noStrike">
                <a:solidFill>
                  <a:srgbClr val="ffffff"/>
                </a:solidFill>
                <a:latin typeface="微软雅黑"/>
                <a:ea typeface="微软雅黑"/>
              </a:rPr>
              <a:t> English Name: </a:t>
            </a:r>
            <a:r>
              <a:rPr b="1" lang="en-US" sz="2000" spc="-1" strike="noStrike">
                <a:solidFill>
                  <a:srgbClr val="ffffff"/>
                </a:solidFill>
                <a:latin typeface="微软雅黑"/>
                <a:ea typeface="微软雅黑"/>
              </a:rPr>
              <a:t>Matthew</a:t>
            </a:r>
            <a:r>
              <a:rPr b="0" lang="en-US" sz="2000" spc="-1" strike="noStrike">
                <a:solidFill>
                  <a:srgbClr val="ffffff"/>
                </a:solidFill>
                <a:latin typeface="微软雅黑"/>
                <a:ea typeface="微软雅黑"/>
              </a:rPr>
              <a:t>  Full Name of Supervisor: </a:t>
            </a:r>
            <a:r>
              <a:rPr b="1" lang="en-US" sz="2000" spc="-1" strike="noStrike">
                <a:solidFill>
                  <a:srgbClr val="ffffff"/>
                </a:solidFill>
                <a:latin typeface="微软雅黑"/>
                <a:ea typeface="微软雅黑"/>
              </a:rPr>
              <a:t>Olena Sharlai </a:t>
            </a:r>
            <a:r>
              <a:rPr b="0" lang="en-US" sz="2000" spc="-1" strike="noStrike">
                <a:solidFill>
                  <a:srgbClr val="ffffff"/>
                </a:solidFill>
                <a:latin typeface="微软雅黑"/>
                <a:ea typeface="微软雅黑"/>
              </a:rPr>
              <a:t>  Student ID: S24101357058    </a:t>
            </a:r>
            <a:endParaRPr b="0" lang="ru-RU" sz="2000" spc="-1" strike="noStrike">
              <a:solidFill>
                <a:srgbClr val="404040"/>
              </a:solidFill>
              <a:latin typeface="微软雅黑"/>
            </a:endParaRPr>
          </a:p>
        </p:txBody>
      </p:sp>
      <p:sp>
        <p:nvSpPr>
          <p:cNvPr id="445" name="CustomShape 3"/>
          <p:cNvSpPr/>
          <p:nvPr/>
        </p:nvSpPr>
        <p:spPr>
          <a:xfrm>
            <a:off x="711720" y="3947760"/>
            <a:ext cx="11051280" cy="3646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1800" spc="-1" strike="noStrike">
                <a:solidFill>
                  <a:srgbClr val="4c73ac"/>
                </a:solidFill>
                <a:latin typeface="微软雅黑"/>
                <a:ea typeface="微软雅黑"/>
              </a:rPr>
              <a:t> —— </a:t>
            </a:r>
            <a:r>
              <a:rPr b="0" lang="en-US" sz="1800" spc="-1" strike="noStrike">
                <a:solidFill>
                  <a:srgbClr val="4c73ac"/>
                </a:solidFill>
                <a:latin typeface="微软雅黑"/>
                <a:ea typeface="微软雅黑"/>
              </a:rPr>
              <a:t>(on example of Changzhou Canal № 5)</a:t>
            </a:r>
            <a:endParaRPr b="0" lang="ru-RU" sz="1800" spc="-1" strike="noStrike">
              <a:latin typeface="Arial"/>
            </a:endParaRPr>
          </a:p>
        </p:txBody>
      </p:sp>
      <p:sp>
        <p:nvSpPr>
          <p:cNvPr id="446" name="TextShape 4"/>
          <p:cNvSpPr txBox="1"/>
          <p:nvPr/>
        </p:nvSpPr>
        <p:spPr>
          <a:xfrm>
            <a:off x="3339360" y="4508640"/>
            <a:ext cx="10658160" cy="918000"/>
          </a:xfrm>
          <a:prstGeom prst="rect">
            <a:avLst/>
          </a:prstGeom>
          <a:noFill/>
          <a:ln>
            <a:noFill/>
          </a:ln>
        </p:spPr>
        <p:txBody>
          <a:bodyPr lIns="0" rIns="0" tIns="0" bIns="0">
            <a:normAutofit/>
          </a:bodyPr>
          <a:p>
            <a:pPr>
              <a:lnSpc>
                <a:spcPct val="100000"/>
              </a:lnSpc>
            </a:pPr>
            <a:r>
              <a:rPr b="1" lang="zh-CN" sz="2000" spc="-1" strike="noStrike">
                <a:solidFill>
                  <a:srgbClr val="000000"/>
                </a:solidFill>
                <a:latin typeface="微软雅黑"/>
                <a:ea typeface="微软雅黑"/>
              </a:rPr>
              <a:t>通过设计活化工业遗产研究技术</a:t>
            </a:r>
            <a:br/>
            <a:r>
              <a:rPr b="1" lang="en-US" sz="2000" spc="-1" strike="noStrike">
                <a:solidFill>
                  <a:srgbClr val="000000"/>
                </a:solidFill>
                <a:latin typeface="微软雅黑"/>
                <a:ea typeface="微软雅黑"/>
              </a:rPr>
              <a:t>                                   </a:t>
            </a:r>
            <a:r>
              <a:rPr b="0" lang="en-US" sz="2000" spc="-1" strike="noStrike">
                <a:solidFill>
                  <a:srgbClr val="000000"/>
                </a:solidFill>
                <a:latin typeface="微软雅黑"/>
                <a:ea typeface="微软雅黑"/>
              </a:rPr>
              <a:t>  </a:t>
            </a:r>
            <a:r>
              <a:rPr b="0" lang="en-US" sz="2000" spc="-1" strike="noStrike">
                <a:solidFill>
                  <a:srgbClr val="000000"/>
                </a:solidFill>
                <a:latin typeface="汉仪颜楷简"/>
                <a:ea typeface="汉仪颜楷简"/>
              </a:rPr>
              <a:t>— —以常州第五毛纺织厂为例</a:t>
            </a:r>
            <a:endParaRPr b="0" lang="ru-RU" sz="2000" spc="-1" strike="noStrike">
              <a:solidFill>
                <a:srgbClr val="000000"/>
              </a:solidFill>
              <a:latin typeface="微软雅黑"/>
            </a:endParaRPr>
          </a:p>
        </p:txBody>
      </p:sp>
      <p:sp>
        <p:nvSpPr>
          <p:cNvPr id="447" name="CustomShape 5"/>
          <p:cNvSpPr/>
          <p:nvPr/>
        </p:nvSpPr>
        <p:spPr>
          <a:xfrm>
            <a:off x="-95400" y="0"/>
            <a:ext cx="3651480" cy="1180080"/>
          </a:xfrm>
          <a:prstGeom prst="rect">
            <a:avLst/>
          </a:prstGeom>
          <a:solidFill>
            <a:schemeClr val="bg1"/>
          </a:solidFill>
          <a:ln>
            <a:noFill/>
          </a:ln>
        </p:spPr>
        <p:style>
          <a:lnRef idx="2">
            <a:schemeClr val="accent1">
              <a:lumMod val="75000"/>
            </a:schemeClr>
          </a:lnRef>
          <a:fillRef idx="1">
            <a:schemeClr val="accent1"/>
          </a:fillRef>
          <a:effectRef idx="0"/>
          <a:fontRef idx="minor"/>
        </p:style>
      </p:sp>
      <p:pic>
        <p:nvPicPr>
          <p:cNvPr id="448" name="图片 11" descr="校标"/>
          <p:cNvPicPr/>
          <p:nvPr/>
        </p:nvPicPr>
        <p:blipFill>
          <a:blip r:embed="rId2"/>
          <a:stretch/>
        </p:blipFill>
        <p:spPr>
          <a:xfrm>
            <a:off x="333360" y="151920"/>
            <a:ext cx="2547720" cy="875880"/>
          </a:xfrm>
          <a:prstGeom prst="rect">
            <a:avLst/>
          </a:prstGeom>
          <a:ln>
            <a:noFill/>
          </a:ln>
        </p:spPr>
      </p:pic>
      <p:sp>
        <p:nvSpPr>
          <p:cNvPr id="449" name="CustomShape 6"/>
          <p:cNvSpPr/>
          <p:nvPr/>
        </p:nvSpPr>
        <p:spPr>
          <a:xfrm>
            <a:off x="1800" y="2734200"/>
            <a:ext cx="12182040" cy="118764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3600" spc="-1" strike="noStrike">
                <a:solidFill>
                  <a:srgbClr val="000000"/>
                </a:solidFill>
                <a:latin typeface="微软雅黑"/>
                <a:ea typeface="微软雅黑"/>
              </a:rPr>
              <a:t>Techniques for adapting industrial heritage through design</a:t>
            </a:r>
            <a:endParaRPr b="0" lang="ru-RU" sz="36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CustomShape 1"/>
          <p:cNvSpPr/>
          <p:nvPr/>
        </p:nvSpPr>
        <p:spPr>
          <a:xfrm>
            <a:off x="507960" y="1523880"/>
            <a:ext cx="3047760" cy="3809520"/>
          </a:xfrm>
          <a:prstGeom prst="rect">
            <a:avLst/>
          </a:prstGeom>
          <a:noFill/>
          <a:ln w="12600">
            <a:noFill/>
          </a:ln>
        </p:spPr>
        <p:style>
          <a:lnRef idx="0"/>
          <a:fillRef idx="0"/>
          <a:effectRef idx="0"/>
          <a:fontRef idx="minor"/>
        </p:style>
      </p:sp>
      <p:sp>
        <p:nvSpPr>
          <p:cNvPr id="451" name="CustomShape 2"/>
          <p:cNvSpPr/>
          <p:nvPr/>
        </p:nvSpPr>
        <p:spPr>
          <a:xfrm>
            <a:off x="3809880" y="2286000"/>
            <a:ext cx="7619760" cy="114264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3200" spc="-1" strike="noStrike">
                <a:solidFill>
                  <a:srgbClr val="333333"/>
                </a:solidFill>
                <a:latin typeface="Noto Sans SC"/>
                <a:ea typeface="Noto Sans SC"/>
              </a:rPr>
              <a:t>Research Background and Significance</a:t>
            </a:r>
            <a:endParaRPr b="0" lang="ru-RU" sz="3200" spc="-1" strike="noStrike">
              <a:latin typeface="Arial"/>
            </a:endParaRPr>
          </a:p>
        </p:txBody>
      </p:sp>
      <p:sp>
        <p:nvSpPr>
          <p:cNvPr id="452" name="CustomShape 3"/>
          <p:cNvSpPr/>
          <p:nvPr/>
        </p:nvSpPr>
        <p:spPr>
          <a:xfrm>
            <a:off x="3809880" y="3683160"/>
            <a:ext cx="1523520" cy="50400"/>
          </a:xfrm>
          <a:prstGeom prst="roundRect">
            <a:avLst>
              <a:gd name="adj" fmla="val 0"/>
            </a:avLst>
          </a:prstGeom>
          <a:solidFill>
            <a:srgbClr val="a0522d"/>
          </a:solidFill>
          <a:ln w="25560">
            <a:noFill/>
          </a:ln>
        </p:spPr>
        <p:style>
          <a:lnRef idx="0"/>
          <a:fillRef idx="0"/>
          <a:effectRef idx="0"/>
          <a:fontRef idx="minor"/>
        </p:style>
      </p:sp>
      <p:sp>
        <p:nvSpPr>
          <p:cNvPr id="453" name="CustomShape 4"/>
          <p:cNvSpPr/>
          <p:nvPr/>
        </p:nvSpPr>
        <p:spPr>
          <a:xfrm>
            <a:off x="3809880" y="4191120"/>
            <a:ext cx="7619760" cy="761760"/>
          </a:xfrm>
          <a:prstGeom prst="rect">
            <a:avLst/>
          </a:prstGeom>
          <a:noFill/>
          <a:ln w="12600">
            <a:noFill/>
          </a:ln>
        </p:spPr>
        <p:style>
          <a:lnRef idx="0"/>
          <a:fillRef idx="0"/>
          <a:effectRef idx="0"/>
          <a:fontRef idx="minor"/>
        </p:style>
        <p:txBody>
          <a:bodyPr lIns="0" rIns="0" tIns="0" bIns="0" anchor="ctr">
            <a:noAutofit/>
          </a:bodyPr>
          <a:p>
            <a:pPr>
              <a:lnSpc>
                <a:spcPct val="108000"/>
              </a:lnSpc>
            </a:pPr>
            <a:r>
              <a:rPr b="0" lang="en-US" sz="1800" spc="-1" strike="noStrike">
                <a:solidFill>
                  <a:srgbClr val="666666"/>
                </a:solidFill>
                <a:latin typeface="Noto Sans SC"/>
                <a:ea typeface="Noto Sans SC"/>
              </a:rPr>
              <a:t>Urban Renewal · Industrial Heritage · Digital Media</a:t>
            </a:r>
            <a:endParaRPr b="0" lang="ru-RU" sz="1800" spc="-1" strike="noStrike">
              <a:latin typeface="Arial"/>
            </a:endParaRPr>
          </a:p>
        </p:txBody>
      </p:sp>
      <p:sp>
        <p:nvSpPr>
          <p:cNvPr id="454" name="CustomShape 5"/>
          <p:cNvSpPr/>
          <p:nvPr/>
        </p:nvSpPr>
        <p:spPr>
          <a:xfrm>
            <a:off x="0" y="5842080"/>
            <a:ext cx="12191760" cy="50760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0" lang="en-US" sz="1400" spc="-1" strike="noStrike">
                <a:solidFill>
                  <a:srgbClr val="999999"/>
                </a:solidFill>
                <a:latin typeface="Noto Sans SC"/>
                <a:ea typeface="Noto Sans SC"/>
              </a:rPr>
              <a:t>From "Space Reuse" to "Experience Reproduction"</a:t>
            </a:r>
            <a:endParaRPr b="0" lang="ru-RU" sz="1400" spc="-1" strike="noStrike">
              <a:latin typeface="Arial"/>
            </a:endParaRPr>
          </a:p>
        </p:txBody>
      </p:sp>
      <p:sp>
        <p:nvSpPr>
          <p:cNvPr id="455" name="CustomShape 6"/>
          <p:cNvSpPr/>
          <p:nvPr/>
        </p:nvSpPr>
        <p:spPr>
          <a:xfrm>
            <a:off x="9798120" y="1254960"/>
            <a:ext cx="1431720" cy="14313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456" name="CustomShape 7"/>
          <p:cNvSpPr/>
          <p:nvPr/>
        </p:nvSpPr>
        <p:spPr>
          <a:xfrm>
            <a:off x="10923840" y="12553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457" name="TextShape 8"/>
          <p:cNvSpPr txBox="1"/>
          <p:nvPr/>
        </p:nvSpPr>
        <p:spPr>
          <a:xfrm>
            <a:off x="9648720" y="1181160"/>
            <a:ext cx="1526760" cy="1523520"/>
          </a:xfrm>
          <a:prstGeom prst="rect">
            <a:avLst/>
          </a:prstGeom>
          <a:noFill/>
          <a:ln>
            <a:noFill/>
          </a:ln>
        </p:spPr>
        <p:txBody>
          <a:bodyPr>
            <a:noAutofit/>
          </a:bodyPr>
          <a:p>
            <a:pPr marL="228600">
              <a:lnSpc>
                <a:spcPct val="130000"/>
              </a:lnSpc>
              <a:spcBef>
                <a:spcPts val="1001"/>
              </a:spcBef>
              <a:buClr>
                <a:srgbClr val="000000"/>
              </a:buClr>
              <a:buFont typeface="Arial"/>
              <a:buChar char="•"/>
            </a:pPr>
            <a:r>
              <a:rPr b="0" lang="en-US" sz="5400" spc="-1" strike="noStrike">
                <a:solidFill>
                  <a:srgbClr val="000000"/>
                </a:solidFill>
                <a:latin typeface="微软雅黑"/>
                <a:ea typeface="微软雅黑"/>
              </a:rPr>
              <a:t>01</a:t>
            </a:r>
            <a:endParaRPr b="0" lang="ru-RU" sz="5400" spc="-1" strike="noStrike">
              <a:solidFill>
                <a:srgbClr val="404040"/>
              </a:solidFill>
              <a:latin typeface="微软雅黑"/>
            </a:endParaRPr>
          </a:p>
        </p:txBody>
      </p:sp>
      <p:sp>
        <p:nvSpPr>
          <p:cNvPr id="458" name="CustomShape 9"/>
          <p:cNvSpPr/>
          <p:nvPr/>
        </p:nvSpPr>
        <p:spPr>
          <a:xfrm>
            <a:off x="226080" y="1556280"/>
            <a:ext cx="3329640" cy="3396240"/>
          </a:xfrm>
          <a:prstGeom prst="ellipse">
            <a:avLst/>
          </a:prstGeom>
          <a:blipFill rotWithShape="0">
            <a:blip r:embed="rId1"/>
            <a:stretch>
              <a:fillRect/>
            </a:stretch>
          </a:blip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CustomShape 1"/>
          <p:cNvSpPr/>
          <p:nvPr/>
        </p:nvSpPr>
        <p:spPr>
          <a:xfrm>
            <a:off x="10159920" y="5079960"/>
            <a:ext cx="2539800" cy="2539800"/>
          </a:xfrm>
          <a:prstGeom prst="ellipse">
            <a:avLst/>
          </a:prstGeom>
          <a:solidFill>
            <a:srgbClr val="a8383b">
              <a:alpha val="5000"/>
            </a:srgbClr>
          </a:solidFill>
          <a:ln w="25560">
            <a:noFill/>
          </a:ln>
        </p:spPr>
        <p:style>
          <a:lnRef idx="0"/>
          <a:fillRef idx="0"/>
          <a:effectRef idx="0"/>
          <a:fontRef idx="minor"/>
        </p:style>
      </p:sp>
      <p:sp>
        <p:nvSpPr>
          <p:cNvPr id="460" name="CustomShape 2"/>
          <p:cNvSpPr/>
          <p:nvPr/>
        </p:nvSpPr>
        <p:spPr>
          <a:xfrm>
            <a:off x="-635040" y="5715000"/>
            <a:ext cx="1904760" cy="1904760"/>
          </a:xfrm>
          <a:prstGeom prst="ellipse">
            <a:avLst/>
          </a:prstGeom>
          <a:solidFill>
            <a:srgbClr val="a8383b">
              <a:alpha val="5000"/>
            </a:srgbClr>
          </a:solidFill>
          <a:ln w="25560">
            <a:noFill/>
          </a:ln>
        </p:spPr>
        <p:style>
          <a:lnRef idx="0"/>
          <a:fillRef idx="0"/>
          <a:effectRef idx="0"/>
          <a:fontRef idx="minor"/>
        </p:style>
      </p:sp>
      <p:sp>
        <p:nvSpPr>
          <p:cNvPr id="461" name="CustomShape 3"/>
          <p:cNvSpPr/>
          <p:nvPr/>
        </p:nvSpPr>
        <p:spPr>
          <a:xfrm>
            <a:off x="507960" y="507960"/>
            <a:ext cx="1117548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3200" spc="-1" strike="noStrike">
                <a:solidFill>
                  <a:srgbClr val="333333"/>
                </a:solidFill>
                <a:latin typeface="Noto Sans SC"/>
                <a:ea typeface="Noto Sans SC"/>
              </a:rPr>
              <a:t>1.1 Research Background</a:t>
            </a:r>
            <a:endParaRPr b="0" lang="ru-RU" sz="3200" spc="-1" strike="noStrike">
              <a:latin typeface="Arial"/>
            </a:endParaRPr>
          </a:p>
        </p:txBody>
      </p:sp>
      <p:sp>
        <p:nvSpPr>
          <p:cNvPr id="462" name="CustomShape 4"/>
          <p:cNvSpPr/>
          <p:nvPr/>
        </p:nvSpPr>
        <p:spPr>
          <a:xfrm>
            <a:off x="507960" y="1333440"/>
            <a:ext cx="1015560" cy="50400"/>
          </a:xfrm>
          <a:prstGeom prst="roundRect">
            <a:avLst>
              <a:gd name="adj" fmla="val 0"/>
            </a:avLst>
          </a:prstGeom>
          <a:solidFill>
            <a:srgbClr val="a8383b"/>
          </a:solidFill>
          <a:ln w="25560">
            <a:noFill/>
          </a:ln>
        </p:spPr>
        <p:style>
          <a:lnRef idx="0"/>
          <a:fillRef idx="0"/>
          <a:effectRef idx="0"/>
          <a:fontRef idx="minor"/>
        </p:style>
      </p:sp>
      <p:sp>
        <p:nvSpPr>
          <p:cNvPr id="463" name="CustomShape 5"/>
          <p:cNvSpPr/>
          <p:nvPr/>
        </p:nvSpPr>
        <p:spPr>
          <a:xfrm>
            <a:off x="507960" y="2031840"/>
            <a:ext cx="507600" cy="507600"/>
          </a:xfrm>
          <a:prstGeom prst="ellipse">
            <a:avLst/>
          </a:prstGeom>
          <a:solidFill>
            <a:srgbClr val="a8383b"/>
          </a:solidFill>
          <a:ln w="25560">
            <a:noFill/>
          </a:ln>
        </p:spPr>
        <p:style>
          <a:lnRef idx="0"/>
          <a:fillRef idx="0"/>
          <a:effectRef idx="0"/>
          <a:fontRef idx="minor"/>
        </p:style>
      </p:sp>
      <p:sp>
        <p:nvSpPr>
          <p:cNvPr id="464" name="CustomShape 6"/>
          <p:cNvSpPr/>
          <p:nvPr/>
        </p:nvSpPr>
        <p:spPr>
          <a:xfrm>
            <a:off x="507960" y="2031840"/>
            <a:ext cx="507600" cy="50760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2000" spc="-1" strike="noStrike">
                <a:solidFill>
                  <a:srgbClr val="ffffff"/>
                </a:solidFill>
                <a:latin typeface="Noto Sans SC"/>
                <a:ea typeface="Noto Sans SC"/>
              </a:rPr>
              <a:t>①</a:t>
            </a:r>
            <a:endParaRPr b="0" lang="ru-RU" sz="2000" spc="-1" strike="noStrike">
              <a:latin typeface="Arial"/>
            </a:endParaRPr>
          </a:p>
        </p:txBody>
      </p:sp>
      <p:sp>
        <p:nvSpPr>
          <p:cNvPr id="465" name="CustomShape 7"/>
          <p:cNvSpPr/>
          <p:nvPr/>
        </p:nvSpPr>
        <p:spPr>
          <a:xfrm>
            <a:off x="507960" y="2793960"/>
            <a:ext cx="342864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Urban Renewal Shifts to Stock Optimization</a:t>
            </a:r>
            <a:endParaRPr b="0" lang="ru-RU" sz="1600" spc="-1" strike="noStrike">
              <a:latin typeface="Arial"/>
            </a:endParaRPr>
          </a:p>
        </p:txBody>
      </p:sp>
      <p:sp>
        <p:nvSpPr>
          <p:cNvPr id="466" name="CustomShape 8"/>
          <p:cNvSpPr/>
          <p:nvPr/>
        </p:nvSpPr>
        <p:spPr>
          <a:xfrm>
            <a:off x="507960" y="3683160"/>
            <a:ext cx="3428640" cy="171432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300" spc="-1" strike="noStrike">
                <a:solidFill>
                  <a:srgbClr val="666666"/>
                </a:solidFill>
                <a:latin typeface="Noto Sans SC"/>
                <a:ea typeface="Noto Sans SC"/>
              </a:rPr>
              <a:t>Urban renewal is shifting from outward expansion to optimization of existing urban space. Old factory areas are no longer merely targets for demolition, but are redefined as public cultural resources carrying city memory and local identity, requiring careful preservation and creative transformation.</a:t>
            </a:r>
            <a:endParaRPr b="0" lang="ru-RU" sz="1300" spc="-1" strike="noStrike">
              <a:latin typeface="Arial"/>
            </a:endParaRPr>
          </a:p>
        </p:txBody>
      </p:sp>
      <p:sp>
        <p:nvSpPr>
          <p:cNvPr id="467" name="CustomShape 9"/>
          <p:cNvSpPr/>
          <p:nvPr/>
        </p:nvSpPr>
        <p:spPr>
          <a:xfrm>
            <a:off x="4381560" y="2031840"/>
            <a:ext cx="507600" cy="507600"/>
          </a:xfrm>
          <a:prstGeom prst="ellipse">
            <a:avLst/>
          </a:prstGeom>
          <a:solidFill>
            <a:srgbClr val="a8383b"/>
          </a:solidFill>
          <a:ln w="25560">
            <a:noFill/>
          </a:ln>
        </p:spPr>
        <p:style>
          <a:lnRef idx="0"/>
          <a:fillRef idx="0"/>
          <a:effectRef idx="0"/>
          <a:fontRef idx="minor"/>
        </p:style>
      </p:sp>
      <p:sp>
        <p:nvSpPr>
          <p:cNvPr id="468" name="CustomShape 10"/>
          <p:cNvSpPr/>
          <p:nvPr/>
        </p:nvSpPr>
        <p:spPr>
          <a:xfrm>
            <a:off x="4381560" y="2031840"/>
            <a:ext cx="507600" cy="50760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2000" spc="-1" strike="noStrike">
                <a:solidFill>
                  <a:srgbClr val="ffffff"/>
                </a:solidFill>
                <a:latin typeface="Noto Sans SC"/>
                <a:ea typeface="Noto Sans SC"/>
              </a:rPr>
              <a:t>②</a:t>
            </a:r>
            <a:endParaRPr b="0" lang="ru-RU" sz="2000" spc="-1" strike="noStrike">
              <a:latin typeface="Arial"/>
            </a:endParaRPr>
          </a:p>
        </p:txBody>
      </p:sp>
      <p:sp>
        <p:nvSpPr>
          <p:cNvPr id="469" name="CustomShape 11"/>
          <p:cNvSpPr/>
          <p:nvPr/>
        </p:nvSpPr>
        <p:spPr>
          <a:xfrm>
            <a:off x="4381560" y="2793960"/>
            <a:ext cx="342864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Industrial Heritage Needs Cultural Interpretation</a:t>
            </a:r>
            <a:endParaRPr b="0" lang="ru-RU" sz="1600" spc="-1" strike="noStrike">
              <a:latin typeface="Arial"/>
            </a:endParaRPr>
          </a:p>
        </p:txBody>
      </p:sp>
      <p:sp>
        <p:nvSpPr>
          <p:cNvPr id="470" name="CustomShape 12"/>
          <p:cNvSpPr/>
          <p:nvPr/>
        </p:nvSpPr>
        <p:spPr>
          <a:xfrm>
            <a:off x="4381560" y="3683160"/>
            <a:ext cx="3428640" cy="171432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300" spc="-1" strike="noStrike">
                <a:solidFill>
                  <a:srgbClr val="666666"/>
                </a:solidFill>
                <a:latin typeface="Noto Sans SC"/>
                <a:ea typeface="Noto Sans SC"/>
              </a:rPr>
              <a:t>The tangible remains—architecture, equipment, production processes—and intangible workers' memories are often scattered and fragmented. They need to be organized into an understandable and engaging narrative system through professional design to resonate with the public.</a:t>
            </a:r>
            <a:endParaRPr b="0" lang="ru-RU" sz="1300" spc="-1" strike="noStrike">
              <a:latin typeface="Arial"/>
            </a:endParaRPr>
          </a:p>
        </p:txBody>
      </p:sp>
      <p:sp>
        <p:nvSpPr>
          <p:cNvPr id="471" name="CustomShape 13"/>
          <p:cNvSpPr/>
          <p:nvPr/>
        </p:nvSpPr>
        <p:spPr>
          <a:xfrm>
            <a:off x="8255160" y="2031840"/>
            <a:ext cx="507600" cy="507600"/>
          </a:xfrm>
          <a:prstGeom prst="ellipse">
            <a:avLst/>
          </a:prstGeom>
          <a:solidFill>
            <a:srgbClr val="a8383b"/>
          </a:solidFill>
          <a:ln w="25560">
            <a:noFill/>
          </a:ln>
        </p:spPr>
        <p:style>
          <a:lnRef idx="0"/>
          <a:fillRef idx="0"/>
          <a:effectRef idx="0"/>
          <a:fontRef idx="minor"/>
        </p:style>
      </p:sp>
      <p:sp>
        <p:nvSpPr>
          <p:cNvPr id="472" name="CustomShape 14"/>
          <p:cNvSpPr/>
          <p:nvPr/>
        </p:nvSpPr>
        <p:spPr>
          <a:xfrm>
            <a:off x="8255160" y="2031840"/>
            <a:ext cx="507600" cy="50760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2000" spc="-1" strike="noStrike">
                <a:solidFill>
                  <a:srgbClr val="ffffff"/>
                </a:solidFill>
                <a:latin typeface="Noto Sans SC"/>
                <a:ea typeface="Noto Sans SC"/>
              </a:rPr>
              <a:t>③</a:t>
            </a:r>
            <a:endParaRPr b="0" lang="ru-RU" sz="2000" spc="-1" strike="noStrike">
              <a:latin typeface="Arial"/>
            </a:endParaRPr>
          </a:p>
        </p:txBody>
      </p:sp>
      <p:sp>
        <p:nvSpPr>
          <p:cNvPr id="473" name="CustomShape 15"/>
          <p:cNvSpPr/>
          <p:nvPr/>
        </p:nvSpPr>
        <p:spPr>
          <a:xfrm>
            <a:off x="8255160" y="2793960"/>
            <a:ext cx="342864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Digital Media Provides a New Interface</a:t>
            </a:r>
            <a:endParaRPr b="0" lang="ru-RU" sz="1600" spc="-1" strike="noStrike">
              <a:latin typeface="Arial"/>
            </a:endParaRPr>
          </a:p>
        </p:txBody>
      </p:sp>
      <p:sp>
        <p:nvSpPr>
          <p:cNvPr id="474" name="CustomShape 16"/>
          <p:cNvSpPr/>
          <p:nvPr/>
        </p:nvSpPr>
        <p:spPr>
          <a:xfrm>
            <a:off x="8255160" y="3683160"/>
            <a:ext cx="3428640" cy="171432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300" spc="-1" strike="noStrike">
                <a:solidFill>
                  <a:srgbClr val="666666"/>
                </a:solidFill>
                <a:latin typeface="Noto Sans SC"/>
                <a:ea typeface="Noto Sans SC"/>
              </a:rPr>
              <a:t>Digital imaging, AR/VR, interactive projection, sound maps, and smart guides can bring dormant historical information back to the original site, creating immersive, interactive experiences that bridge the gap between the past and present visitors.</a:t>
            </a:r>
            <a:endParaRPr b="0" lang="ru-RU" sz="1300" spc="-1" strike="noStrike">
              <a:latin typeface="Arial"/>
            </a:endParaRPr>
          </a:p>
        </p:txBody>
      </p:sp>
      <p:sp>
        <p:nvSpPr>
          <p:cNvPr id="475" name="CustomShape 17"/>
          <p:cNvSpPr/>
          <p:nvPr/>
        </p:nvSpPr>
        <p:spPr>
          <a:xfrm>
            <a:off x="507960" y="5651640"/>
            <a:ext cx="11175480" cy="12240"/>
          </a:xfrm>
          <a:prstGeom prst="roundRect">
            <a:avLst>
              <a:gd name="adj" fmla="val 0"/>
            </a:avLst>
          </a:prstGeom>
          <a:solidFill>
            <a:srgbClr val="a8383b"/>
          </a:solidFill>
          <a:ln w="25560">
            <a:noFill/>
          </a:ln>
        </p:spPr>
        <p:style>
          <a:lnRef idx="0"/>
          <a:fillRef idx="0"/>
          <a:effectRef idx="0"/>
          <a:fontRef idx="minor"/>
        </p:style>
      </p:sp>
      <p:sp>
        <p:nvSpPr>
          <p:cNvPr id="476" name="CustomShape 18"/>
          <p:cNvSpPr/>
          <p:nvPr/>
        </p:nvSpPr>
        <p:spPr>
          <a:xfrm>
            <a:off x="507960" y="5905440"/>
            <a:ext cx="11175480" cy="6346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400" spc="-1" strike="noStrike">
                <a:solidFill>
                  <a:srgbClr val="333333"/>
                </a:solidFill>
                <a:latin typeface="Noto Sans SC"/>
                <a:ea typeface="Noto Sans SC"/>
              </a:rPr>
              <a:t>The renewal of industrial heritage is evolving from "space reuse" to "experience reproduction"</a:t>
            </a:r>
            <a:endParaRPr b="0" lang="ru-RU" sz="14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CustomShape 1"/>
          <p:cNvSpPr/>
          <p:nvPr/>
        </p:nvSpPr>
        <p:spPr>
          <a:xfrm>
            <a:off x="507960" y="507960"/>
            <a:ext cx="1117548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3200" spc="-1" strike="noStrike">
                <a:solidFill>
                  <a:srgbClr val="374151"/>
                </a:solidFill>
                <a:latin typeface="Noto Sans SC"/>
                <a:ea typeface="Noto Sans SC"/>
              </a:rPr>
              <a:t>1.2 Research Significance</a:t>
            </a:r>
            <a:endParaRPr b="0" lang="ru-RU" sz="3200" spc="-1" strike="noStrike">
              <a:latin typeface="Arial"/>
            </a:endParaRPr>
          </a:p>
        </p:txBody>
      </p:sp>
      <p:sp>
        <p:nvSpPr>
          <p:cNvPr id="478" name="CustomShape 2"/>
          <p:cNvSpPr/>
          <p:nvPr/>
        </p:nvSpPr>
        <p:spPr>
          <a:xfrm>
            <a:off x="507960" y="1333440"/>
            <a:ext cx="1015560" cy="50400"/>
          </a:xfrm>
          <a:prstGeom prst="roundRect">
            <a:avLst>
              <a:gd name="adj" fmla="val 0"/>
            </a:avLst>
          </a:prstGeom>
          <a:solidFill>
            <a:srgbClr val="b84a4a"/>
          </a:solidFill>
          <a:ln w="25560">
            <a:noFill/>
          </a:ln>
        </p:spPr>
        <p:style>
          <a:lnRef idx="0"/>
          <a:fillRef idx="0"/>
          <a:effectRef idx="0"/>
          <a:fontRef idx="minor"/>
        </p:style>
      </p:sp>
      <p:sp>
        <p:nvSpPr>
          <p:cNvPr id="479" name="CustomShape 3"/>
          <p:cNvSpPr/>
          <p:nvPr/>
        </p:nvSpPr>
        <p:spPr>
          <a:xfrm>
            <a:off x="1841400" y="3238560"/>
            <a:ext cx="1777680" cy="1777680"/>
          </a:xfrm>
          <a:prstGeom prst="ellipse">
            <a:avLst/>
          </a:prstGeom>
          <a:solidFill>
            <a:srgbClr val="fef2f2"/>
          </a:solidFill>
          <a:ln w="25560">
            <a:solidFill>
              <a:srgbClr val="b84a4a">
                <a:alpha val="30000"/>
              </a:srgbClr>
            </a:solidFill>
            <a:round/>
          </a:ln>
        </p:spPr>
        <p:style>
          <a:lnRef idx="0"/>
          <a:fillRef idx="0"/>
          <a:effectRef idx="0"/>
          <a:fontRef idx="minor"/>
        </p:style>
      </p:sp>
      <p:sp>
        <p:nvSpPr>
          <p:cNvPr id="480" name="CustomShape 4"/>
          <p:cNvSpPr/>
          <p:nvPr/>
        </p:nvSpPr>
        <p:spPr>
          <a:xfrm>
            <a:off x="1841400" y="3746520"/>
            <a:ext cx="1777680" cy="76176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800" spc="-1" strike="noStrike">
                <a:solidFill>
                  <a:srgbClr val="374151"/>
                </a:solidFill>
                <a:latin typeface="Noto Sans SC"/>
                <a:ea typeface="Noto Sans SC"/>
              </a:rPr>
              <a:t>Digital</a:t>
            </a:r>
            <a:br/>
            <a:r>
              <a:rPr b="1" lang="en-US" sz="1800" spc="-1" strike="noStrike">
                <a:solidFill>
                  <a:srgbClr val="374151"/>
                </a:solidFill>
                <a:latin typeface="Noto Sans SC"/>
                <a:ea typeface="Noto Sans SC"/>
              </a:rPr>
              <a:t>Media</a:t>
            </a:r>
            <a:endParaRPr b="0" lang="ru-RU" sz="1800" spc="-1" strike="noStrike">
              <a:latin typeface="Arial"/>
            </a:endParaRPr>
          </a:p>
        </p:txBody>
      </p:sp>
      <p:sp>
        <p:nvSpPr>
          <p:cNvPr id="481" name="CustomShape 5"/>
          <p:cNvSpPr/>
          <p:nvPr/>
        </p:nvSpPr>
        <p:spPr>
          <a:xfrm>
            <a:off x="1333440" y="2158920"/>
            <a:ext cx="2031480" cy="558360"/>
          </a:xfrm>
          <a:prstGeom prst="roundRect">
            <a:avLst>
              <a:gd name="adj" fmla="val 0"/>
            </a:avLst>
          </a:prstGeom>
          <a:solidFill>
            <a:srgbClr val="f3f4f6"/>
          </a:solidFill>
          <a:ln w="12600">
            <a:solidFill>
              <a:srgbClr val="d1d5db"/>
            </a:solidFill>
            <a:round/>
          </a:ln>
        </p:spPr>
        <p:style>
          <a:lnRef idx="0"/>
          <a:fillRef idx="0"/>
          <a:effectRef idx="0"/>
          <a:fontRef idx="minor"/>
        </p:style>
      </p:sp>
      <p:sp>
        <p:nvSpPr>
          <p:cNvPr id="482" name="CustomShape 6"/>
          <p:cNvSpPr/>
          <p:nvPr/>
        </p:nvSpPr>
        <p:spPr>
          <a:xfrm>
            <a:off x="1333440" y="2260440"/>
            <a:ext cx="2031480" cy="35532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0" lang="en-US" sz="1400" spc="-1" strike="noStrike">
                <a:solidFill>
                  <a:srgbClr val="4b5563"/>
                </a:solidFill>
                <a:latin typeface="Noto Sans SC"/>
                <a:ea typeface="Noto Sans SC"/>
              </a:rPr>
              <a:t>Heritage Body</a:t>
            </a:r>
            <a:endParaRPr b="0" lang="ru-RU" sz="1400" spc="-1" strike="noStrike">
              <a:latin typeface="Arial"/>
            </a:endParaRPr>
          </a:p>
        </p:txBody>
      </p:sp>
      <p:sp>
        <p:nvSpPr>
          <p:cNvPr id="483" name="Line 7"/>
          <p:cNvSpPr/>
          <p:nvPr/>
        </p:nvSpPr>
        <p:spPr>
          <a:xfrm flipV="1">
            <a:off x="2730240" y="2717640"/>
            <a:ext cx="0" cy="520560"/>
          </a:xfrm>
          <a:prstGeom prst="line">
            <a:avLst/>
          </a:prstGeom>
          <a:ln w="12600">
            <a:solidFill>
              <a:srgbClr val="d1d5db"/>
            </a:solidFill>
            <a:round/>
          </a:ln>
        </p:spPr>
        <p:style>
          <a:lnRef idx="0"/>
          <a:fillRef idx="0"/>
          <a:effectRef idx="0"/>
          <a:fontRef idx="minor"/>
        </p:style>
      </p:sp>
      <p:sp>
        <p:nvSpPr>
          <p:cNvPr id="484" name="CustomShape 8"/>
          <p:cNvSpPr/>
          <p:nvPr/>
        </p:nvSpPr>
        <p:spPr>
          <a:xfrm>
            <a:off x="3683160" y="3467160"/>
            <a:ext cx="2031480" cy="558360"/>
          </a:xfrm>
          <a:prstGeom prst="roundRect">
            <a:avLst>
              <a:gd name="adj" fmla="val 0"/>
            </a:avLst>
          </a:prstGeom>
          <a:solidFill>
            <a:srgbClr val="f3f4f6"/>
          </a:solidFill>
          <a:ln w="12600">
            <a:solidFill>
              <a:srgbClr val="d1d5db"/>
            </a:solidFill>
            <a:round/>
          </a:ln>
        </p:spPr>
        <p:style>
          <a:lnRef idx="0"/>
          <a:fillRef idx="0"/>
          <a:effectRef idx="0"/>
          <a:fontRef idx="minor"/>
        </p:style>
      </p:sp>
      <p:sp>
        <p:nvSpPr>
          <p:cNvPr id="485" name="CustomShape 9"/>
          <p:cNvSpPr/>
          <p:nvPr/>
        </p:nvSpPr>
        <p:spPr>
          <a:xfrm>
            <a:off x="3683160" y="3568680"/>
            <a:ext cx="2031480" cy="35532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0" lang="en-US" sz="1400" spc="-1" strike="noStrike">
                <a:solidFill>
                  <a:srgbClr val="4b5563"/>
                </a:solidFill>
                <a:latin typeface="Noto Sans SC"/>
                <a:ea typeface="Noto Sans SC"/>
              </a:rPr>
              <a:t>Historical Info</a:t>
            </a:r>
            <a:endParaRPr b="0" lang="ru-RU" sz="1400" spc="-1" strike="noStrike">
              <a:latin typeface="Arial"/>
            </a:endParaRPr>
          </a:p>
        </p:txBody>
      </p:sp>
      <p:sp>
        <p:nvSpPr>
          <p:cNvPr id="486" name="Line 10"/>
          <p:cNvSpPr/>
          <p:nvPr/>
        </p:nvSpPr>
        <p:spPr>
          <a:xfrm>
            <a:off x="3619440" y="4127400"/>
            <a:ext cx="64800" cy="0"/>
          </a:xfrm>
          <a:prstGeom prst="line">
            <a:avLst/>
          </a:prstGeom>
          <a:ln w="12600">
            <a:solidFill>
              <a:srgbClr val="d1d5db"/>
            </a:solidFill>
            <a:round/>
          </a:ln>
        </p:spPr>
        <p:style>
          <a:lnRef idx="0"/>
          <a:fillRef idx="0"/>
          <a:effectRef idx="0"/>
          <a:fontRef idx="minor"/>
        </p:style>
      </p:sp>
      <p:sp>
        <p:nvSpPr>
          <p:cNvPr id="487" name="CustomShape 11"/>
          <p:cNvSpPr/>
          <p:nvPr/>
        </p:nvSpPr>
        <p:spPr>
          <a:xfrm>
            <a:off x="1333440" y="5079960"/>
            <a:ext cx="2031480" cy="558360"/>
          </a:xfrm>
          <a:prstGeom prst="roundRect">
            <a:avLst>
              <a:gd name="adj" fmla="val 0"/>
            </a:avLst>
          </a:prstGeom>
          <a:solidFill>
            <a:srgbClr val="f3f4f6"/>
          </a:solidFill>
          <a:ln w="12600">
            <a:solidFill>
              <a:srgbClr val="d1d5db"/>
            </a:solidFill>
            <a:round/>
          </a:ln>
        </p:spPr>
        <p:style>
          <a:lnRef idx="0"/>
          <a:fillRef idx="0"/>
          <a:effectRef idx="0"/>
          <a:fontRef idx="minor"/>
        </p:style>
      </p:sp>
      <p:sp>
        <p:nvSpPr>
          <p:cNvPr id="488" name="CustomShape 12"/>
          <p:cNvSpPr/>
          <p:nvPr/>
        </p:nvSpPr>
        <p:spPr>
          <a:xfrm>
            <a:off x="1333440" y="5181480"/>
            <a:ext cx="2031480" cy="35532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0" lang="en-US" sz="1400" spc="-1" strike="noStrike">
                <a:solidFill>
                  <a:srgbClr val="4b5563"/>
                </a:solidFill>
                <a:latin typeface="Noto Sans SC"/>
                <a:ea typeface="Noto Sans SC"/>
              </a:rPr>
              <a:t>Spatial Experience</a:t>
            </a:r>
            <a:endParaRPr b="0" lang="ru-RU" sz="1400" spc="-1" strike="noStrike">
              <a:latin typeface="Arial"/>
            </a:endParaRPr>
          </a:p>
        </p:txBody>
      </p:sp>
      <p:sp>
        <p:nvSpPr>
          <p:cNvPr id="489" name="Line 13"/>
          <p:cNvSpPr/>
          <p:nvPr/>
        </p:nvSpPr>
        <p:spPr>
          <a:xfrm>
            <a:off x="2730240" y="5016240"/>
            <a:ext cx="0" cy="64800"/>
          </a:xfrm>
          <a:prstGeom prst="line">
            <a:avLst/>
          </a:prstGeom>
          <a:ln w="12600">
            <a:solidFill>
              <a:srgbClr val="d1d5db"/>
            </a:solidFill>
            <a:round/>
          </a:ln>
        </p:spPr>
        <p:style>
          <a:lnRef idx="0"/>
          <a:fillRef idx="0"/>
          <a:effectRef idx="0"/>
          <a:fontRef idx="minor"/>
        </p:style>
      </p:sp>
      <p:sp>
        <p:nvSpPr>
          <p:cNvPr id="490" name="CustomShape 14"/>
          <p:cNvSpPr/>
          <p:nvPr/>
        </p:nvSpPr>
        <p:spPr>
          <a:xfrm>
            <a:off x="254160" y="3467160"/>
            <a:ext cx="2031480" cy="558360"/>
          </a:xfrm>
          <a:prstGeom prst="roundRect">
            <a:avLst>
              <a:gd name="adj" fmla="val 0"/>
            </a:avLst>
          </a:prstGeom>
          <a:solidFill>
            <a:srgbClr val="f3f4f6"/>
          </a:solidFill>
          <a:ln w="12600">
            <a:solidFill>
              <a:srgbClr val="d1d5db"/>
            </a:solidFill>
            <a:round/>
          </a:ln>
        </p:spPr>
        <p:style>
          <a:lnRef idx="0"/>
          <a:fillRef idx="0"/>
          <a:effectRef idx="0"/>
          <a:fontRef idx="minor"/>
        </p:style>
      </p:sp>
      <p:sp>
        <p:nvSpPr>
          <p:cNvPr id="491" name="CustomShape 15"/>
          <p:cNvSpPr/>
          <p:nvPr/>
        </p:nvSpPr>
        <p:spPr>
          <a:xfrm>
            <a:off x="254160" y="3568680"/>
            <a:ext cx="2031480" cy="35532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0" lang="en-US" sz="1400" spc="-1" strike="noStrike">
                <a:solidFill>
                  <a:srgbClr val="4b5563"/>
                </a:solidFill>
                <a:latin typeface="Noto Sans SC"/>
                <a:ea typeface="Noto Sans SC"/>
              </a:rPr>
              <a:t>Public Participation</a:t>
            </a:r>
            <a:endParaRPr b="0" lang="ru-RU" sz="1400" spc="-1" strike="noStrike">
              <a:latin typeface="Arial"/>
            </a:endParaRPr>
          </a:p>
        </p:txBody>
      </p:sp>
      <p:sp>
        <p:nvSpPr>
          <p:cNvPr id="492" name="Line 16"/>
          <p:cNvSpPr/>
          <p:nvPr/>
        </p:nvSpPr>
        <p:spPr>
          <a:xfrm>
            <a:off x="1841400" y="4127400"/>
            <a:ext cx="444600" cy="0"/>
          </a:xfrm>
          <a:prstGeom prst="line">
            <a:avLst/>
          </a:prstGeom>
          <a:ln w="12600">
            <a:solidFill>
              <a:srgbClr val="d1d5db"/>
            </a:solidFill>
            <a:round/>
          </a:ln>
        </p:spPr>
        <p:style>
          <a:lnRef idx="0"/>
          <a:fillRef idx="0"/>
          <a:effectRef idx="0"/>
          <a:fontRef idx="minor"/>
        </p:style>
      </p:sp>
      <p:sp>
        <p:nvSpPr>
          <p:cNvPr id="493" name="CustomShape 17"/>
          <p:cNvSpPr/>
          <p:nvPr/>
        </p:nvSpPr>
        <p:spPr>
          <a:xfrm>
            <a:off x="6095880" y="2031840"/>
            <a:ext cx="5587560" cy="10155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800" spc="-1" strike="noStrike">
                <a:solidFill>
                  <a:srgbClr val="1f2937"/>
                </a:solidFill>
                <a:latin typeface="Noto Sans SC"/>
                <a:ea typeface="Noto Sans SC"/>
              </a:rPr>
              <a:t>On the basis of protecting the authenticity of existing factories, equipment, and historical environments:</a:t>
            </a:r>
            <a:endParaRPr b="0" lang="ru-RU" sz="1800" spc="-1" strike="noStrike">
              <a:latin typeface="Arial"/>
            </a:endParaRPr>
          </a:p>
        </p:txBody>
      </p:sp>
      <p:sp>
        <p:nvSpPr>
          <p:cNvPr id="494" name="CustomShape 18"/>
          <p:cNvSpPr/>
          <p:nvPr/>
        </p:nvSpPr>
        <p:spPr>
          <a:xfrm>
            <a:off x="6095880" y="3301920"/>
            <a:ext cx="101160" cy="101160"/>
          </a:xfrm>
          <a:prstGeom prst="ellipse">
            <a:avLst/>
          </a:prstGeom>
          <a:solidFill>
            <a:srgbClr val="b84a4a"/>
          </a:solidFill>
          <a:ln w="25560">
            <a:noFill/>
          </a:ln>
        </p:spPr>
        <p:style>
          <a:lnRef idx="0"/>
          <a:fillRef idx="0"/>
          <a:effectRef idx="0"/>
          <a:fontRef idx="minor"/>
        </p:style>
      </p:sp>
      <p:sp>
        <p:nvSpPr>
          <p:cNvPr id="495" name="CustomShape 19"/>
          <p:cNvSpPr/>
          <p:nvPr/>
        </p:nvSpPr>
        <p:spPr>
          <a:xfrm>
            <a:off x="6350040" y="3200400"/>
            <a:ext cx="5333760" cy="761760"/>
          </a:xfrm>
          <a:prstGeom prst="rect">
            <a:avLst/>
          </a:prstGeom>
          <a:noFill/>
          <a:ln w="12600">
            <a:noFill/>
          </a:ln>
        </p:spPr>
        <p:style>
          <a:lnRef idx="0"/>
          <a:fillRef idx="0"/>
          <a:effectRef idx="0"/>
          <a:fontRef idx="minor"/>
        </p:style>
        <p:txBody>
          <a:bodyPr lIns="0" rIns="0" tIns="0" bIns="0" anchor="ctr">
            <a:noAutofit/>
          </a:bodyPr>
          <a:p>
            <a:pPr>
              <a:lnSpc>
                <a:spcPct val="108000"/>
              </a:lnSpc>
            </a:pPr>
            <a:r>
              <a:rPr b="0" lang="en-US" sz="1500" spc="-1" strike="noStrike">
                <a:solidFill>
                  <a:srgbClr val="4b5563"/>
                </a:solidFill>
                <a:latin typeface="Noto Sans SC"/>
                <a:ea typeface="Noto Sans SC"/>
              </a:rPr>
              <a:t>Establish a systematic media framework that interweaves heritage preservation, historical narrative, spatial perception, and public engagement into a cohesive whole.</a:t>
            </a:r>
            <a:endParaRPr b="0" lang="ru-RU" sz="1500" spc="-1" strike="noStrike">
              <a:latin typeface="Arial"/>
            </a:endParaRPr>
          </a:p>
        </p:txBody>
      </p:sp>
      <p:sp>
        <p:nvSpPr>
          <p:cNvPr id="496" name="CustomShape 20"/>
          <p:cNvSpPr/>
          <p:nvPr/>
        </p:nvSpPr>
        <p:spPr>
          <a:xfrm>
            <a:off x="6095880" y="4191120"/>
            <a:ext cx="101160" cy="101160"/>
          </a:xfrm>
          <a:prstGeom prst="ellipse">
            <a:avLst/>
          </a:prstGeom>
          <a:solidFill>
            <a:srgbClr val="b84a4a"/>
          </a:solidFill>
          <a:ln w="25560">
            <a:noFill/>
          </a:ln>
        </p:spPr>
        <p:style>
          <a:lnRef idx="0"/>
          <a:fillRef idx="0"/>
          <a:effectRef idx="0"/>
          <a:fontRef idx="minor"/>
        </p:style>
      </p:sp>
      <p:sp>
        <p:nvSpPr>
          <p:cNvPr id="497" name="CustomShape 21"/>
          <p:cNvSpPr/>
          <p:nvPr/>
        </p:nvSpPr>
        <p:spPr>
          <a:xfrm>
            <a:off x="6350040" y="4089240"/>
            <a:ext cx="5333760" cy="761760"/>
          </a:xfrm>
          <a:prstGeom prst="rect">
            <a:avLst/>
          </a:prstGeom>
          <a:noFill/>
          <a:ln w="12600">
            <a:noFill/>
          </a:ln>
        </p:spPr>
        <p:style>
          <a:lnRef idx="0"/>
          <a:fillRef idx="0"/>
          <a:effectRef idx="0"/>
          <a:fontRef idx="minor"/>
        </p:style>
        <p:txBody>
          <a:bodyPr lIns="0" rIns="0" tIns="0" bIns="0" anchor="ctr">
            <a:noAutofit/>
          </a:bodyPr>
          <a:p>
            <a:pPr>
              <a:lnSpc>
                <a:spcPct val="108000"/>
              </a:lnSpc>
            </a:pPr>
            <a:r>
              <a:rPr b="0" lang="en-US" sz="1500" spc="-1" strike="noStrike">
                <a:solidFill>
                  <a:srgbClr val="4b5563"/>
                </a:solidFill>
                <a:latin typeface="Noto Sans SC"/>
                <a:ea typeface="Noto Sans SC"/>
              </a:rPr>
              <a:t>Bridge the disciplinary gap between traditional industrial heritage conservation and modern digital media spatial design, fostering interdisciplinary innovation.</a:t>
            </a:r>
            <a:endParaRPr b="0" lang="ru-RU" sz="1500" spc="-1" strike="noStrike">
              <a:latin typeface="Arial"/>
            </a:endParaRPr>
          </a:p>
        </p:txBody>
      </p:sp>
      <p:sp>
        <p:nvSpPr>
          <p:cNvPr id="498" name="CustomShape 22"/>
          <p:cNvSpPr/>
          <p:nvPr/>
        </p:nvSpPr>
        <p:spPr>
          <a:xfrm>
            <a:off x="6095880" y="5079960"/>
            <a:ext cx="101160" cy="101160"/>
          </a:xfrm>
          <a:prstGeom prst="ellipse">
            <a:avLst/>
          </a:prstGeom>
          <a:solidFill>
            <a:srgbClr val="b84a4a"/>
          </a:solidFill>
          <a:ln w="25560">
            <a:noFill/>
          </a:ln>
        </p:spPr>
        <p:style>
          <a:lnRef idx="0"/>
          <a:fillRef idx="0"/>
          <a:effectRef idx="0"/>
          <a:fontRef idx="minor"/>
        </p:style>
      </p:sp>
      <p:sp>
        <p:nvSpPr>
          <p:cNvPr id="499" name="CustomShape 23"/>
          <p:cNvSpPr/>
          <p:nvPr/>
        </p:nvSpPr>
        <p:spPr>
          <a:xfrm>
            <a:off x="6350040" y="4978440"/>
            <a:ext cx="5333760" cy="761760"/>
          </a:xfrm>
          <a:prstGeom prst="rect">
            <a:avLst/>
          </a:prstGeom>
          <a:noFill/>
          <a:ln w="12600">
            <a:noFill/>
          </a:ln>
        </p:spPr>
        <p:style>
          <a:lnRef idx="0"/>
          <a:fillRef idx="0"/>
          <a:effectRef idx="0"/>
          <a:fontRef idx="minor"/>
        </p:style>
        <p:txBody>
          <a:bodyPr lIns="0" rIns="0" tIns="0" bIns="0" anchor="ctr">
            <a:noAutofit/>
          </a:bodyPr>
          <a:p>
            <a:pPr>
              <a:lnSpc>
                <a:spcPct val="108000"/>
              </a:lnSpc>
            </a:pPr>
            <a:r>
              <a:rPr b="0" lang="en-US" sz="1500" spc="-1" strike="noStrike">
                <a:solidFill>
                  <a:srgbClr val="4b5563"/>
                </a:solidFill>
                <a:latin typeface="Noto Sans SC"/>
                <a:ea typeface="Noto Sans SC"/>
              </a:rPr>
              <a:t>Transform static industrial relics into dynamic, interactive public cultural spaces, revitalizing their social and cultural value in the contemporary context.</a:t>
            </a:r>
            <a:endParaRPr b="0" lang="ru-RU" sz="1500" spc="-1" strike="noStrike">
              <a:latin typeface="Arial"/>
            </a:endParaRPr>
          </a:p>
        </p:txBody>
      </p:sp>
      <p:sp>
        <p:nvSpPr>
          <p:cNvPr id="500" name="CustomShape 24"/>
          <p:cNvSpPr/>
          <p:nvPr/>
        </p:nvSpPr>
        <p:spPr>
          <a:xfrm>
            <a:off x="6095880" y="5969160"/>
            <a:ext cx="5587560" cy="380520"/>
          </a:xfrm>
          <a:prstGeom prst="rect">
            <a:avLst/>
          </a:prstGeom>
          <a:noFill/>
          <a:ln w="12600">
            <a:noFill/>
          </a:ln>
        </p:spPr>
        <p:style>
          <a:lnRef idx="0"/>
          <a:fillRef idx="0"/>
          <a:effectRef idx="0"/>
          <a:fontRef idx="minor"/>
        </p:style>
        <p:txBody>
          <a:bodyPr lIns="0" rIns="0" tIns="0" bIns="0" anchor="ctr">
            <a:noAutofit/>
          </a:bodyPr>
          <a:p>
            <a:pPr>
              <a:lnSpc>
                <a:spcPct val="125000"/>
              </a:lnSpc>
            </a:pPr>
            <a:r>
              <a:rPr b="0" i="1" lang="en-US" sz="1300" spc="-1" strike="noStrike">
                <a:solidFill>
                  <a:srgbClr val="9ca3af"/>
                </a:solidFill>
                <a:latin typeface="Noto Sans SC"/>
                <a:ea typeface="Noto Sans SC"/>
              </a:rPr>
              <a:t>Digital media should serve as an integrative layer — not decorative technology</a:t>
            </a:r>
            <a:endParaRPr b="0" lang="ru-RU" sz="13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CustomShape 1"/>
          <p:cNvSpPr/>
          <p:nvPr/>
        </p:nvSpPr>
        <p:spPr>
          <a:xfrm>
            <a:off x="9524880" y="4444920"/>
            <a:ext cx="3809520" cy="3809520"/>
          </a:xfrm>
          <a:prstGeom prst="ellipse">
            <a:avLst/>
          </a:prstGeom>
          <a:solidFill>
            <a:srgbClr val="b22222">
              <a:alpha val="3000"/>
            </a:srgbClr>
          </a:solidFill>
          <a:ln w="25560">
            <a:noFill/>
          </a:ln>
        </p:spPr>
        <p:style>
          <a:lnRef idx="0"/>
          <a:fillRef idx="0"/>
          <a:effectRef idx="0"/>
          <a:fontRef idx="minor"/>
        </p:style>
      </p:sp>
      <p:sp>
        <p:nvSpPr>
          <p:cNvPr id="502" name="CustomShape 2"/>
          <p:cNvSpPr/>
          <p:nvPr/>
        </p:nvSpPr>
        <p:spPr>
          <a:xfrm>
            <a:off x="-635040" y="-635040"/>
            <a:ext cx="2539800" cy="2539800"/>
          </a:xfrm>
          <a:prstGeom prst="ellipse">
            <a:avLst/>
          </a:prstGeom>
          <a:solidFill>
            <a:srgbClr val="b22222">
              <a:alpha val="3000"/>
            </a:srgbClr>
          </a:solidFill>
          <a:ln w="25560">
            <a:noFill/>
          </a:ln>
        </p:spPr>
        <p:style>
          <a:lnRef idx="0"/>
          <a:fillRef idx="0"/>
          <a:effectRef idx="0"/>
          <a:fontRef idx="minor"/>
        </p:style>
      </p:sp>
      <p:sp>
        <p:nvSpPr>
          <p:cNvPr id="503" name="CustomShape 3"/>
          <p:cNvSpPr/>
          <p:nvPr/>
        </p:nvSpPr>
        <p:spPr>
          <a:xfrm>
            <a:off x="507960" y="507960"/>
            <a:ext cx="11175480" cy="63468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3200" spc="-1" strike="noStrike">
                <a:solidFill>
                  <a:srgbClr val="333333"/>
                </a:solidFill>
                <a:latin typeface="Noto Sans SC"/>
                <a:ea typeface="Noto Sans SC"/>
              </a:rPr>
              <a:t>1.3 Research Object &amp; Purpose</a:t>
            </a:r>
            <a:endParaRPr b="0" lang="ru-RU" sz="3200" spc="-1" strike="noStrike">
              <a:latin typeface="Arial"/>
            </a:endParaRPr>
          </a:p>
        </p:txBody>
      </p:sp>
      <p:sp>
        <p:nvSpPr>
          <p:cNvPr id="504" name="CustomShape 4"/>
          <p:cNvSpPr/>
          <p:nvPr/>
        </p:nvSpPr>
        <p:spPr>
          <a:xfrm>
            <a:off x="507960" y="1270080"/>
            <a:ext cx="1269720" cy="50400"/>
          </a:xfrm>
          <a:prstGeom prst="roundRect">
            <a:avLst>
              <a:gd name="adj" fmla="val 0"/>
            </a:avLst>
          </a:prstGeom>
          <a:solidFill>
            <a:srgbClr val="b22222"/>
          </a:solidFill>
          <a:ln w="25560">
            <a:noFill/>
          </a:ln>
        </p:spPr>
        <p:style>
          <a:lnRef idx="0"/>
          <a:fillRef idx="0"/>
          <a:effectRef idx="0"/>
          <a:fontRef idx="minor"/>
        </p:style>
      </p:sp>
      <p:sp>
        <p:nvSpPr>
          <p:cNvPr id="505" name="CustomShape 5"/>
          <p:cNvSpPr/>
          <p:nvPr/>
        </p:nvSpPr>
        <p:spPr>
          <a:xfrm>
            <a:off x="507960" y="1650960"/>
            <a:ext cx="11175480" cy="38052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2000" spc="-1" strike="noStrike">
                <a:solidFill>
                  <a:srgbClr val="333333"/>
                </a:solidFill>
                <a:latin typeface="Noto Sans SC"/>
                <a:ea typeface="Noto Sans SC"/>
              </a:rPr>
              <a:t>Research Object</a:t>
            </a:r>
            <a:endParaRPr b="0" lang="ru-RU" sz="2000" spc="-1" strike="noStrike">
              <a:latin typeface="Arial"/>
            </a:endParaRPr>
          </a:p>
        </p:txBody>
      </p:sp>
      <p:sp>
        <p:nvSpPr>
          <p:cNvPr id="506" name="CustomShape 6"/>
          <p:cNvSpPr/>
          <p:nvPr/>
        </p:nvSpPr>
        <p:spPr>
          <a:xfrm>
            <a:off x="507960" y="2095560"/>
            <a:ext cx="11175480" cy="317160"/>
          </a:xfrm>
          <a:prstGeom prst="rect">
            <a:avLst/>
          </a:prstGeom>
          <a:noFill/>
          <a:ln w="12600">
            <a:noFill/>
          </a:ln>
        </p:spPr>
        <p:style>
          <a:lnRef idx="0"/>
          <a:fillRef idx="0"/>
          <a:effectRef idx="0"/>
          <a:fontRef idx="minor"/>
        </p:style>
        <p:txBody>
          <a:bodyPr lIns="0" rIns="0" tIns="0" bIns="0" anchor="ctr">
            <a:noAutofit/>
          </a:bodyPr>
          <a:p>
            <a:pPr>
              <a:lnSpc>
                <a:spcPct val="125000"/>
              </a:lnSpc>
            </a:pPr>
            <a:r>
              <a:rPr b="0" lang="en-US" sz="1400" spc="-1" strike="noStrike">
                <a:solidFill>
                  <a:srgbClr val="666666"/>
                </a:solidFill>
                <a:latin typeface="Noto Sans SC"/>
                <a:ea typeface="Noto Sans SC"/>
              </a:rPr>
              <a:t>Focus: Changzhou No.5 Wool Textile Factory &amp; Canal No.5 Creative District (Jiangsu, China)</a:t>
            </a:r>
            <a:endParaRPr b="0" lang="ru-RU" sz="1400" spc="-1" strike="noStrike">
              <a:latin typeface="Arial"/>
            </a:endParaRPr>
          </a:p>
        </p:txBody>
      </p:sp>
      <p:sp>
        <p:nvSpPr>
          <p:cNvPr id="507" name="CustomShape 7"/>
          <p:cNvSpPr/>
          <p:nvPr/>
        </p:nvSpPr>
        <p:spPr>
          <a:xfrm>
            <a:off x="507960" y="2603520"/>
            <a:ext cx="3555720" cy="1460160"/>
          </a:xfrm>
          <a:prstGeom prst="roundRect">
            <a:avLst>
              <a:gd name="adj" fmla="val 0"/>
            </a:avLst>
          </a:prstGeom>
          <a:solidFill>
            <a:srgbClr val="b22222">
              <a:alpha val="6000"/>
            </a:srgbClr>
          </a:solidFill>
          <a:ln w="25560">
            <a:noFill/>
          </a:ln>
        </p:spPr>
        <p:style>
          <a:lnRef idx="0"/>
          <a:fillRef idx="0"/>
          <a:effectRef idx="0"/>
          <a:fontRef idx="minor"/>
        </p:style>
      </p:sp>
      <p:sp>
        <p:nvSpPr>
          <p:cNvPr id="508" name="CustomShape 8"/>
          <p:cNvSpPr/>
          <p:nvPr/>
        </p:nvSpPr>
        <p:spPr>
          <a:xfrm>
            <a:off x="1079640" y="2768760"/>
            <a:ext cx="2920680" cy="3045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01 Physical Heritage</a:t>
            </a:r>
            <a:endParaRPr b="0" lang="ru-RU" sz="1600" spc="-1" strike="noStrike">
              <a:latin typeface="Arial"/>
            </a:endParaRPr>
          </a:p>
        </p:txBody>
      </p:sp>
      <p:sp>
        <p:nvSpPr>
          <p:cNvPr id="509" name="CustomShape 9"/>
          <p:cNvSpPr/>
          <p:nvPr/>
        </p:nvSpPr>
        <p:spPr>
          <a:xfrm>
            <a:off x="698400" y="3174840"/>
            <a:ext cx="317448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200" spc="-1" strike="noStrike">
                <a:solidFill>
                  <a:srgbClr val="555555"/>
                </a:solidFill>
                <a:latin typeface="Noto Sans SC"/>
                <a:ea typeface="Noto Sans SC"/>
              </a:rPr>
              <a:t>Preserved old factory buildings, iconic saw-toothed roofs, red brick walls, industrial chimneys, and original textile machinery as core physical carriers.</a:t>
            </a:r>
            <a:endParaRPr b="0" lang="ru-RU" sz="1200" spc="-1" strike="noStrike">
              <a:latin typeface="Arial"/>
            </a:endParaRPr>
          </a:p>
        </p:txBody>
      </p:sp>
      <p:sp>
        <p:nvSpPr>
          <p:cNvPr id="510" name="CustomShape 10"/>
          <p:cNvSpPr/>
          <p:nvPr/>
        </p:nvSpPr>
        <p:spPr>
          <a:xfrm>
            <a:off x="4317840" y="2603520"/>
            <a:ext cx="3555720" cy="1460160"/>
          </a:xfrm>
          <a:prstGeom prst="roundRect">
            <a:avLst>
              <a:gd name="adj" fmla="val 0"/>
            </a:avLst>
          </a:prstGeom>
          <a:solidFill>
            <a:srgbClr val="b22222">
              <a:alpha val="6000"/>
            </a:srgbClr>
          </a:solidFill>
          <a:ln w="25560">
            <a:noFill/>
          </a:ln>
        </p:spPr>
        <p:style>
          <a:lnRef idx="0"/>
          <a:fillRef idx="0"/>
          <a:effectRef idx="0"/>
          <a:fontRef idx="minor"/>
        </p:style>
      </p:sp>
      <p:sp>
        <p:nvSpPr>
          <p:cNvPr id="511" name="CustomShape 11"/>
          <p:cNvSpPr/>
          <p:nvPr/>
        </p:nvSpPr>
        <p:spPr>
          <a:xfrm>
            <a:off x="4889520" y="2768760"/>
            <a:ext cx="2920680" cy="3045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02 Spatial Environment</a:t>
            </a:r>
            <a:endParaRPr b="0" lang="ru-RU" sz="1600" spc="-1" strike="noStrike">
              <a:latin typeface="Arial"/>
            </a:endParaRPr>
          </a:p>
        </p:txBody>
      </p:sp>
      <p:sp>
        <p:nvSpPr>
          <p:cNvPr id="512" name="CustomShape 12"/>
          <p:cNvSpPr/>
          <p:nvPr/>
        </p:nvSpPr>
        <p:spPr>
          <a:xfrm>
            <a:off x="4508640" y="3174840"/>
            <a:ext cx="317448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200" spc="-1" strike="noStrike">
                <a:solidFill>
                  <a:srgbClr val="555555"/>
                </a:solidFill>
                <a:latin typeface="Noto Sans SC"/>
                <a:ea typeface="Noto Sans SC"/>
              </a:rPr>
              <a:t>Interwoven streets, alleys, inner courtyards, the factory entrance, and the unique waterfront landscape along the ancient canal.</a:t>
            </a:r>
            <a:endParaRPr b="0" lang="ru-RU" sz="1200" spc="-1" strike="noStrike">
              <a:latin typeface="Arial"/>
            </a:endParaRPr>
          </a:p>
        </p:txBody>
      </p:sp>
      <p:sp>
        <p:nvSpPr>
          <p:cNvPr id="513" name="CustomShape 13"/>
          <p:cNvSpPr/>
          <p:nvPr/>
        </p:nvSpPr>
        <p:spPr>
          <a:xfrm>
            <a:off x="8128080" y="2603520"/>
            <a:ext cx="3555720" cy="1460160"/>
          </a:xfrm>
          <a:prstGeom prst="roundRect">
            <a:avLst>
              <a:gd name="adj" fmla="val 0"/>
            </a:avLst>
          </a:prstGeom>
          <a:solidFill>
            <a:srgbClr val="b22222">
              <a:alpha val="6000"/>
            </a:srgbClr>
          </a:solidFill>
          <a:ln w="25560">
            <a:noFill/>
          </a:ln>
        </p:spPr>
        <p:style>
          <a:lnRef idx="0"/>
          <a:fillRef idx="0"/>
          <a:effectRef idx="0"/>
          <a:fontRef idx="minor"/>
        </p:style>
      </p:sp>
      <p:sp>
        <p:nvSpPr>
          <p:cNvPr id="514" name="CustomShape 14"/>
          <p:cNvSpPr/>
          <p:nvPr/>
        </p:nvSpPr>
        <p:spPr>
          <a:xfrm>
            <a:off x="8699400" y="2768760"/>
            <a:ext cx="2920680" cy="3045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333333"/>
                </a:solidFill>
                <a:latin typeface="Noto Sans SC"/>
                <a:ea typeface="Noto Sans SC"/>
              </a:rPr>
              <a:t>03 Info &amp; Experience</a:t>
            </a:r>
            <a:endParaRPr b="0" lang="ru-RU" sz="1600" spc="-1" strike="noStrike">
              <a:latin typeface="Arial"/>
            </a:endParaRPr>
          </a:p>
        </p:txBody>
      </p:sp>
      <p:sp>
        <p:nvSpPr>
          <p:cNvPr id="515" name="CustomShape 15"/>
          <p:cNvSpPr/>
          <p:nvPr/>
        </p:nvSpPr>
        <p:spPr>
          <a:xfrm>
            <a:off x="8318520" y="3174840"/>
            <a:ext cx="317448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200" spc="-1" strike="noStrike">
                <a:solidFill>
                  <a:srgbClr val="555555"/>
                </a:solidFill>
                <a:latin typeface="Noto Sans SC"/>
                <a:ea typeface="Noto Sans SC"/>
              </a:rPr>
              <a:t>Intangible textile industry history, collective memories of workers, digital navigation systems, immersive exhibitions, and interactive visitor engagement.</a:t>
            </a:r>
            <a:endParaRPr b="0" lang="ru-RU" sz="1200" spc="-1" strike="noStrike">
              <a:latin typeface="Arial"/>
            </a:endParaRPr>
          </a:p>
        </p:txBody>
      </p:sp>
      <p:sp>
        <p:nvSpPr>
          <p:cNvPr id="516" name="CustomShape 16"/>
          <p:cNvSpPr/>
          <p:nvPr/>
        </p:nvSpPr>
        <p:spPr>
          <a:xfrm>
            <a:off x="507960" y="4254480"/>
            <a:ext cx="11175480" cy="38052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2000" spc="-1" strike="noStrike">
                <a:solidFill>
                  <a:srgbClr val="333333"/>
                </a:solidFill>
                <a:latin typeface="Noto Sans SC"/>
                <a:ea typeface="Noto Sans SC"/>
              </a:rPr>
              <a:t>Research Purpose</a:t>
            </a:r>
            <a:endParaRPr b="0" lang="ru-RU" sz="2000" spc="-1" strike="noStrike">
              <a:latin typeface="Arial"/>
            </a:endParaRPr>
          </a:p>
        </p:txBody>
      </p:sp>
      <p:sp>
        <p:nvSpPr>
          <p:cNvPr id="517" name="CustomShape 17"/>
          <p:cNvSpPr/>
          <p:nvPr/>
        </p:nvSpPr>
        <p:spPr>
          <a:xfrm>
            <a:off x="507960" y="4699080"/>
            <a:ext cx="11175480" cy="76176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400" spc="-1" strike="noStrike">
                <a:solidFill>
                  <a:srgbClr val="3c3c3c"/>
                </a:solidFill>
                <a:latin typeface="Noto Sans SC"/>
                <a:ea typeface="Noto Sans SC"/>
              </a:rPr>
              <a:t>To explore the synergistic relationship between urban renewal, industrial heritage conservation, and digital media design. This study examines how digital technologies can innovatively support spatial regeneration, enhance cultural expression, and maintain the authentic historical features of industrial heritage sites for sustainable development.</a:t>
            </a:r>
            <a:endParaRPr b="0" lang="ru-RU" sz="1400" spc="-1" strike="noStrike">
              <a:latin typeface="Arial"/>
            </a:endParaRPr>
          </a:p>
        </p:txBody>
      </p:sp>
      <p:sp>
        <p:nvSpPr>
          <p:cNvPr id="518" name="CustomShape 18"/>
          <p:cNvSpPr/>
          <p:nvPr/>
        </p:nvSpPr>
        <p:spPr>
          <a:xfrm>
            <a:off x="507960" y="5524560"/>
            <a:ext cx="3555720" cy="952200"/>
          </a:xfrm>
          <a:prstGeom prst="roundRect">
            <a:avLst>
              <a:gd name="adj" fmla="val 0"/>
            </a:avLst>
          </a:prstGeom>
          <a:solidFill>
            <a:srgbClr val="f2f2f2"/>
          </a:solidFill>
          <a:ln w="25560">
            <a:noFill/>
          </a:ln>
        </p:spPr>
        <p:style>
          <a:lnRef idx="0"/>
          <a:fillRef idx="0"/>
          <a:effectRef idx="0"/>
          <a:fontRef idx="minor"/>
        </p:style>
      </p:sp>
      <p:sp>
        <p:nvSpPr>
          <p:cNvPr id="519" name="CustomShape 19"/>
          <p:cNvSpPr/>
          <p:nvPr/>
        </p:nvSpPr>
        <p:spPr>
          <a:xfrm>
            <a:off x="507960" y="5524560"/>
            <a:ext cx="50400" cy="952200"/>
          </a:xfrm>
          <a:prstGeom prst="roundRect">
            <a:avLst>
              <a:gd name="adj" fmla="val 0"/>
            </a:avLst>
          </a:prstGeom>
          <a:solidFill>
            <a:srgbClr val="b22222"/>
          </a:solidFill>
          <a:ln w="25560">
            <a:noFill/>
          </a:ln>
        </p:spPr>
        <p:style>
          <a:lnRef idx="0"/>
          <a:fillRef idx="0"/>
          <a:effectRef idx="0"/>
          <a:fontRef idx="minor"/>
        </p:style>
      </p:sp>
      <p:sp>
        <p:nvSpPr>
          <p:cNvPr id="520" name="CustomShape 20"/>
          <p:cNvSpPr/>
          <p:nvPr/>
        </p:nvSpPr>
        <p:spPr>
          <a:xfrm>
            <a:off x="660240" y="5613480"/>
            <a:ext cx="330156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1" lang="en-US" sz="1400" spc="-1" strike="noStrike">
                <a:solidFill>
                  <a:srgbClr val="333333"/>
                </a:solidFill>
                <a:latin typeface="Noto Sans SC"/>
                <a:ea typeface="Noto Sans SC"/>
              </a:rPr>
              <a:t>→ </a:t>
            </a:r>
            <a:r>
              <a:rPr b="1" lang="en-US" sz="1400" spc="-1" strike="noStrike">
                <a:solidFill>
                  <a:srgbClr val="333333"/>
                </a:solidFill>
                <a:latin typeface="Noto Sans SC"/>
                <a:ea typeface="Noto Sans SC"/>
              </a:rPr>
              <a:t>Fragmentation of Info</a:t>
            </a:r>
            <a:br/>
            <a:r>
              <a:rPr b="0" lang="en-US" sz="1200" spc="-1" strike="noStrike">
                <a:solidFill>
                  <a:srgbClr val="646464"/>
                </a:solidFill>
                <a:latin typeface="Noto Sans SC"/>
                <a:ea typeface="Noto Sans SC"/>
              </a:rPr>
              <a:t>Disconnected historical narratives and scattered archival data hinder the formation of a coherent heritage context.</a:t>
            </a:r>
            <a:endParaRPr b="0" lang="ru-RU" sz="1200" spc="-1" strike="noStrike">
              <a:latin typeface="Arial"/>
            </a:endParaRPr>
          </a:p>
        </p:txBody>
      </p:sp>
      <p:sp>
        <p:nvSpPr>
          <p:cNvPr id="521" name="CustomShape 21"/>
          <p:cNvSpPr/>
          <p:nvPr/>
        </p:nvSpPr>
        <p:spPr>
          <a:xfrm>
            <a:off x="4317840" y="5524560"/>
            <a:ext cx="3555720" cy="952200"/>
          </a:xfrm>
          <a:prstGeom prst="roundRect">
            <a:avLst>
              <a:gd name="adj" fmla="val 0"/>
            </a:avLst>
          </a:prstGeom>
          <a:solidFill>
            <a:srgbClr val="f2f2f2"/>
          </a:solidFill>
          <a:ln w="25560">
            <a:noFill/>
          </a:ln>
        </p:spPr>
        <p:style>
          <a:lnRef idx="0"/>
          <a:fillRef idx="0"/>
          <a:effectRef idx="0"/>
          <a:fontRef idx="minor"/>
        </p:style>
      </p:sp>
      <p:sp>
        <p:nvSpPr>
          <p:cNvPr id="522" name="CustomShape 22"/>
          <p:cNvSpPr/>
          <p:nvPr/>
        </p:nvSpPr>
        <p:spPr>
          <a:xfrm>
            <a:off x="4317840" y="5524560"/>
            <a:ext cx="50400" cy="952200"/>
          </a:xfrm>
          <a:prstGeom prst="roundRect">
            <a:avLst>
              <a:gd name="adj" fmla="val 0"/>
            </a:avLst>
          </a:prstGeom>
          <a:solidFill>
            <a:srgbClr val="b22222"/>
          </a:solidFill>
          <a:ln w="25560">
            <a:noFill/>
          </a:ln>
        </p:spPr>
        <p:style>
          <a:lnRef idx="0"/>
          <a:fillRef idx="0"/>
          <a:effectRef idx="0"/>
          <a:fontRef idx="minor"/>
        </p:style>
      </p:sp>
      <p:sp>
        <p:nvSpPr>
          <p:cNvPr id="523" name="CustomShape 23"/>
          <p:cNvSpPr/>
          <p:nvPr/>
        </p:nvSpPr>
        <p:spPr>
          <a:xfrm>
            <a:off x="4470480" y="5613480"/>
            <a:ext cx="330156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1" lang="en-US" sz="1400" spc="-1" strike="noStrike">
                <a:solidFill>
                  <a:srgbClr val="333333"/>
                </a:solidFill>
                <a:latin typeface="Noto Sans SC"/>
                <a:ea typeface="Noto Sans SC"/>
              </a:rPr>
              <a:t>→ </a:t>
            </a:r>
            <a:r>
              <a:rPr b="1" lang="en-US" sz="1400" spc="-1" strike="noStrike">
                <a:solidFill>
                  <a:srgbClr val="333333"/>
                </a:solidFill>
                <a:latin typeface="Noto Sans SC"/>
                <a:ea typeface="Noto Sans SC"/>
              </a:rPr>
              <a:t>Static Exhibition Gap</a:t>
            </a:r>
            <a:br/>
            <a:r>
              <a:rPr b="0" lang="en-US" sz="1200" spc="-1" strike="noStrike">
                <a:solidFill>
                  <a:srgbClr val="646464"/>
                </a:solidFill>
                <a:latin typeface="Noto Sans SC"/>
                <a:ea typeface="Noto Sans SC"/>
              </a:rPr>
              <a:t>Traditional static displays create a disconnect between visitors and dynamic historical space, lacking depth.</a:t>
            </a:r>
            <a:endParaRPr b="0" lang="ru-RU" sz="1200" spc="-1" strike="noStrike">
              <a:latin typeface="Arial"/>
            </a:endParaRPr>
          </a:p>
        </p:txBody>
      </p:sp>
      <p:sp>
        <p:nvSpPr>
          <p:cNvPr id="524" name="CustomShape 24"/>
          <p:cNvSpPr/>
          <p:nvPr/>
        </p:nvSpPr>
        <p:spPr>
          <a:xfrm>
            <a:off x="8128080" y="5524560"/>
            <a:ext cx="3555720" cy="952200"/>
          </a:xfrm>
          <a:prstGeom prst="roundRect">
            <a:avLst>
              <a:gd name="adj" fmla="val 0"/>
            </a:avLst>
          </a:prstGeom>
          <a:solidFill>
            <a:srgbClr val="f2f2f2"/>
          </a:solidFill>
          <a:ln w="25560">
            <a:noFill/>
          </a:ln>
        </p:spPr>
        <p:style>
          <a:lnRef idx="0"/>
          <a:fillRef idx="0"/>
          <a:effectRef idx="0"/>
          <a:fontRef idx="minor"/>
        </p:style>
      </p:sp>
      <p:sp>
        <p:nvSpPr>
          <p:cNvPr id="525" name="CustomShape 25"/>
          <p:cNvSpPr/>
          <p:nvPr/>
        </p:nvSpPr>
        <p:spPr>
          <a:xfrm>
            <a:off x="8128080" y="5524560"/>
            <a:ext cx="50400" cy="952200"/>
          </a:xfrm>
          <a:prstGeom prst="roundRect">
            <a:avLst>
              <a:gd name="adj" fmla="val 0"/>
            </a:avLst>
          </a:prstGeom>
          <a:solidFill>
            <a:srgbClr val="b22222"/>
          </a:solidFill>
          <a:ln w="25560">
            <a:noFill/>
          </a:ln>
        </p:spPr>
        <p:style>
          <a:lnRef idx="0"/>
          <a:fillRef idx="0"/>
          <a:effectRef idx="0"/>
          <a:fontRef idx="minor"/>
        </p:style>
      </p:sp>
      <p:sp>
        <p:nvSpPr>
          <p:cNvPr id="526" name="CustomShape 26"/>
          <p:cNvSpPr/>
          <p:nvPr/>
        </p:nvSpPr>
        <p:spPr>
          <a:xfrm>
            <a:off x="8280360" y="5613480"/>
            <a:ext cx="3301560" cy="825120"/>
          </a:xfrm>
          <a:prstGeom prst="rect">
            <a:avLst/>
          </a:prstGeom>
          <a:noFill/>
          <a:ln w="12600">
            <a:noFill/>
          </a:ln>
        </p:spPr>
        <p:style>
          <a:lnRef idx="0"/>
          <a:fillRef idx="0"/>
          <a:effectRef idx="0"/>
          <a:fontRef idx="minor"/>
        </p:style>
        <p:txBody>
          <a:bodyPr lIns="0" rIns="0" tIns="0" bIns="0" anchor="ctr">
            <a:noAutofit/>
          </a:bodyPr>
          <a:p>
            <a:pPr>
              <a:lnSpc>
                <a:spcPct val="100000"/>
              </a:lnSpc>
            </a:pPr>
            <a:r>
              <a:rPr b="1" lang="en-US" sz="1400" spc="-1" strike="noStrike">
                <a:solidFill>
                  <a:srgbClr val="333333"/>
                </a:solidFill>
                <a:latin typeface="Noto Sans SC"/>
                <a:ea typeface="Noto Sans SC"/>
              </a:rPr>
              <a:t>→ </a:t>
            </a:r>
            <a:r>
              <a:rPr b="1" lang="en-US" sz="1400" spc="-1" strike="noStrike">
                <a:solidFill>
                  <a:srgbClr val="333333"/>
                </a:solidFill>
                <a:latin typeface="Noto Sans SC"/>
                <a:ea typeface="Noto Sans SC"/>
              </a:rPr>
              <a:t>Youth Engagement Deficit</a:t>
            </a:r>
            <a:br/>
            <a:r>
              <a:rPr b="0" lang="en-US" sz="1200" spc="-1" strike="noStrike">
                <a:solidFill>
                  <a:srgbClr val="646464"/>
                </a:solidFill>
                <a:latin typeface="Noto Sans SC"/>
                <a:ea typeface="Noto Sans SC"/>
              </a:rPr>
              <a:t>Insufficient interactive elements fail to attract younger generations to engage with industrial heritage.</a:t>
            </a:r>
            <a:endParaRPr b="0" lang="ru-RU" sz="1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CustomShape 1"/>
          <p:cNvSpPr/>
          <p:nvPr/>
        </p:nvSpPr>
        <p:spPr>
          <a:xfrm>
            <a:off x="9524880" y="-1270080"/>
            <a:ext cx="3809520" cy="3809520"/>
          </a:xfrm>
          <a:prstGeom prst="ellipse">
            <a:avLst/>
          </a:prstGeom>
          <a:solidFill>
            <a:srgbClr val="b22222">
              <a:alpha val="5000"/>
            </a:srgbClr>
          </a:solidFill>
          <a:ln w="25560">
            <a:noFill/>
          </a:ln>
        </p:spPr>
        <p:style>
          <a:lnRef idx="0"/>
          <a:fillRef idx="0"/>
          <a:effectRef idx="0"/>
          <a:fontRef idx="minor"/>
        </p:style>
      </p:sp>
      <p:sp>
        <p:nvSpPr>
          <p:cNvPr id="528" name="CustomShape 2"/>
          <p:cNvSpPr/>
          <p:nvPr/>
        </p:nvSpPr>
        <p:spPr>
          <a:xfrm>
            <a:off x="-635040" y="5079960"/>
            <a:ext cx="2539800" cy="2539800"/>
          </a:xfrm>
          <a:prstGeom prst="ellipse">
            <a:avLst/>
          </a:prstGeom>
          <a:solidFill>
            <a:srgbClr val="b22222">
              <a:alpha val="5000"/>
            </a:srgbClr>
          </a:solidFill>
          <a:ln w="25560">
            <a:noFill/>
          </a:ln>
        </p:spPr>
        <p:style>
          <a:lnRef idx="0"/>
          <a:fillRef idx="0"/>
          <a:effectRef idx="0"/>
          <a:fontRef idx="minor"/>
        </p:style>
      </p:sp>
      <p:sp>
        <p:nvSpPr>
          <p:cNvPr id="529" name="CustomShape 3"/>
          <p:cNvSpPr/>
          <p:nvPr/>
        </p:nvSpPr>
        <p:spPr>
          <a:xfrm>
            <a:off x="507960" y="507960"/>
            <a:ext cx="11175480" cy="76176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3200" spc="-1" strike="noStrike">
                <a:solidFill>
                  <a:srgbClr val="333333"/>
                </a:solidFill>
                <a:latin typeface="Arial"/>
                <a:ea typeface="Arial"/>
              </a:rPr>
              <a:t>1.4 Research Objectives &amp; Methods</a:t>
            </a:r>
            <a:endParaRPr b="0" lang="ru-RU" sz="3200" spc="-1" strike="noStrike">
              <a:latin typeface="Arial"/>
            </a:endParaRPr>
          </a:p>
        </p:txBody>
      </p:sp>
      <p:sp>
        <p:nvSpPr>
          <p:cNvPr id="530" name="CustomShape 4"/>
          <p:cNvSpPr/>
          <p:nvPr/>
        </p:nvSpPr>
        <p:spPr>
          <a:xfrm>
            <a:off x="507960" y="1333440"/>
            <a:ext cx="1269720" cy="50400"/>
          </a:xfrm>
          <a:prstGeom prst="roundRect">
            <a:avLst>
              <a:gd name="adj" fmla="val 0"/>
            </a:avLst>
          </a:prstGeom>
          <a:solidFill>
            <a:srgbClr val="b22222"/>
          </a:solidFill>
          <a:ln w="25560">
            <a:noFill/>
          </a:ln>
        </p:spPr>
        <p:style>
          <a:lnRef idx="0"/>
          <a:fillRef idx="0"/>
          <a:effectRef idx="0"/>
          <a:fontRef idx="minor"/>
        </p:style>
      </p:sp>
      <p:sp>
        <p:nvSpPr>
          <p:cNvPr id="531" name="CustomShape 5"/>
          <p:cNvSpPr/>
          <p:nvPr/>
        </p:nvSpPr>
        <p:spPr>
          <a:xfrm>
            <a:off x="507960" y="1778040"/>
            <a:ext cx="6095520" cy="50760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2000" spc="-1" strike="noStrike">
                <a:solidFill>
                  <a:srgbClr val="333333"/>
                </a:solidFill>
                <a:latin typeface="Arial"/>
                <a:ea typeface="Arial"/>
              </a:rPr>
              <a:t>Five Research Objectives</a:t>
            </a:r>
            <a:endParaRPr b="0" lang="ru-RU" sz="2000" spc="-1" strike="noStrike">
              <a:latin typeface="Arial"/>
            </a:endParaRPr>
          </a:p>
        </p:txBody>
      </p:sp>
      <p:sp>
        <p:nvSpPr>
          <p:cNvPr id="532" name="CustomShape 6"/>
          <p:cNvSpPr/>
          <p:nvPr/>
        </p:nvSpPr>
        <p:spPr>
          <a:xfrm>
            <a:off x="507960" y="2540160"/>
            <a:ext cx="406080" cy="406080"/>
          </a:xfrm>
          <a:prstGeom prst="roundRect">
            <a:avLst>
              <a:gd name="adj" fmla="val 0"/>
            </a:avLst>
          </a:prstGeom>
          <a:solidFill>
            <a:srgbClr val="b22222"/>
          </a:solidFill>
          <a:ln w="25560">
            <a:noFill/>
          </a:ln>
        </p:spPr>
        <p:style>
          <a:lnRef idx="0"/>
          <a:fillRef idx="0"/>
          <a:effectRef idx="0"/>
          <a:fontRef idx="minor"/>
        </p:style>
      </p:sp>
      <p:sp>
        <p:nvSpPr>
          <p:cNvPr id="533" name="CustomShape 7"/>
          <p:cNvSpPr/>
          <p:nvPr/>
        </p:nvSpPr>
        <p:spPr>
          <a:xfrm>
            <a:off x="507960" y="2540160"/>
            <a:ext cx="406080" cy="4060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600" spc="-1" strike="noStrike">
                <a:solidFill>
                  <a:srgbClr val="ffffff"/>
                </a:solidFill>
                <a:latin typeface="Arial"/>
                <a:ea typeface="Arial"/>
              </a:rPr>
              <a:t>1</a:t>
            </a:r>
            <a:endParaRPr b="0" lang="ru-RU" sz="1600" spc="-1" strike="noStrike">
              <a:latin typeface="Arial"/>
            </a:endParaRPr>
          </a:p>
        </p:txBody>
      </p:sp>
      <p:sp>
        <p:nvSpPr>
          <p:cNvPr id="534" name="CustomShape 8"/>
          <p:cNvSpPr/>
          <p:nvPr/>
        </p:nvSpPr>
        <p:spPr>
          <a:xfrm>
            <a:off x="1041480" y="2540160"/>
            <a:ext cx="5524200" cy="63468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400" spc="-1" strike="noStrike">
                <a:solidFill>
                  <a:srgbClr val="555555"/>
                </a:solidFill>
                <a:latin typeface="Arial"/>
                <a:ea typeface="Arial"/>
              </a:rPr>
              <a:t>Construct a robust theoretical basis for digital media interventions in industrial heritage renewal, integrating heritage conservation theories with media technology.</a:t>
            </a:r>
            <a:endParaRPr b="0" lang="ru-RU" sz="1400" spc="-1" strike="noStrike">
              <a:latin typeface="Arial"/>
            </a:endParaRPr>
          </a:p>
        </p:txBody>
      </p:sp>
      <p:sp>
        <p:nvSpPr>
          <p:cNvPr id="535" name="CustomShape 9"/>
          <p:cNvSpPr/>
          <p:nvPr/>
        </p:nvSpPr>
        <p:spPr>
          <a:xfrm>
            <a:off x="507960" y="3301920"/>
            <a:ext cx="406080" cy="406080"/>
          </a:xfrm>
          <a:prstGeom prst="roundRect">
            <a:avLst>
              <a:gd name="adj" fmla="val 0"/>
            </a:avLst>
          </a:prstGeom>
          <a:solidFill>
            <a:srgbClr val="b22222"/>
          </a:solidFill>
          <a:ln w="25560">
            <a:noFill/>
          </a:ln>
        </p:spPr>
        <p:style>
          <a:lnRef idx="0"/>
          <a:fillRef idx="0"/>
          <a:effectRef idx="0"/>
          <a:fontRef idx="minor"/>
        </p:style>
      </p:sp>
      <p:sp>
        <p:nvSpPr>
          <p:cNvPr id="536" name="CustomShape 10"/>
          <p:cNvSpPr/>
          <p:nvPr/>
        </p:nvSpPr>
        <p:spPr>
          <a:xfrm>
            <a:off x="507960" y="3301920"/>
            <a:ext cx="406080" cy="4060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600" spc="-1" strike="noStrike">
                <a:solidFill>
                  <a:srgbClr val="ffffff"/>
                </a:solidFill>
                <a:latin typeface="Arial"/>
                <a:ea typeface="Arial"/>
              </a:rPr>
              <a:t>2</a:t>
            </a:r>
            <a:endParaRPr b="0" lang="ru-RU" sz="1600" spc="-1" strike="noStrike">
              <a:latin typeface="Arial"/>
            </a:endParaRPr>
          </a:p>
        </p:txBody>
      </p:sp>
      <p:sp>
        <p:nvSpPr>
          <p:cNvPr id="537" name="CustomShape 11"/>
          <p:cNvSpPr/>
          <p:nvPr/>
        </p:nvSpPr>
        <p:spPr>
          <a:xfrm>
            <a:off x="1041480" y="3301920"/>
            <a:ext cx="5524200" cy="63468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400" spc="-1" strike="noStrike">
                <a:solidFill>
                  <a:srgbClr val="555555"/>
                </a:solidFill>
                <a:latin typeface="Arial"/>
                <a:ea typeface="Arial"/>
              </a:rPr>
              <a:t>Identify and define the core heritage values (cultural, historical, aesthetic) and diagnose the existing spatial, functional, and operational challenges of the research site.</a:t>
            </a:r>
            <a:endParaRPr b="0" lang="ru-RU" sz="1400" spc="-1" strike="noStrike">
              <a:latin typeface="Arial"/>
            </a:endParaRPr>
          </a:p>
        </p:txBody>
      </p:sp>
      <p:sp>
        <p:nvSpPr>
          <p:cNvPr id="538" name="CustomShape 12"/>
          <p:cNvSpPr/>
          <p:nvPr/>
        </p:nvSpPr>
        <p:spPr>
          <a:xfrm>
            <a:off x="507960" y="4064040"/>
            <a:ext cx="406080" cy="406080"/>
          </a:xfrm>
          <a:prstGeom prst="roundRect">
            <a:avLst>
              <a:gd name="adj" fmla="val 0"/>
            </a:avLst>
          </a:prstGeom>
          <a:solidFill>
            <a:srgbClr val="b22222"/>
          </a:solidFill>
          <a:ln w="25560">
            <a:noFill/>
          </a:ln>
        </p:spPr>
        <p:style>
          <a:lnRef idx="0"/>
          <a:fillRef idx="0"/>
          <a:effectRef idx="0"/>
          <a:fontRef idx="minor"/>
        </p:style>
      </p:sp>
      <p:sp>
        <p:nvSpPr>
          <p:cNvPr id="539" name="CustomShape 13"/>
          <p:cNvSpPr/>
          <p:nvPr/>
        </p:nvSpPr>
        <p:spPr>
          <a:xfrm>
            <a:off x="507960" y="4064040"/>
            <a:ext cx="406080" cy="4060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600" spc="-1" strike="noStrike">
                <a:solidFill>
                  <a:srgbClr val="ffffff"/>
                </a:solidFill>
                <a:latin typeface="Arial"/>
                <a:ea typeface="Arial"/>
              </a:rPr>
              <a:t>3</a:t>
            </a:r>
            <a:endParaRPr b="0" lang="ru-RU" sz="1600" spc="-1" strike="noStrike">
              <a:latin typeface="Arial"/>
            </a:endParaRPr>
          </a:p>
        </p:txBody>
      </p:sp>
      <p:sp>
        <p:nvSpPr>
          <p:cNvPr id="540" name="CustomShape 14"/>
          <p:cNvSpPr/>
          <p:nvPr/>
        </p:nvSpPr>
        <p:spPr>
          <a:xfrm>
            <a:off x="1041480" y="4064040"/>
            <a:ext cx="5524200" cy="63468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400" spc="-1" strike="noStrike">
                <a:solidFill>
                  <a:srgbClr val="555555"/>
                </a:solidFill>
                <a:latin typeface="Arial"/>
                <a:ea typeface="Arial"/>
              </a:rPr>
              <a:t>Analyze the interactive relationship between digital media applications and industrial heritage spaces through cross-cultural case studies and comparative analysis.</a:t>
            </a:r>
            <a:endParaRPr b="0" lang="ru-RU" sz="1400" spc="-1" strike="noStrike">
              <a:latin typeface="Arial"/>
            </a:endParaRPr>
          </a:p>
        </p:txBody>
      </p:sp>
      <p:sp>
        <p:nvSpPr>
          <p:cNvPr id="541" name="CustomShape 15"/>
          <p:cNvSpPr/>
          <p:nvPr/>
        </p:nvSpPr>
        <p:spPr>
          <a:xfrm>
            <a:off x="507960" y="4826160"/>
            <a:ext cx="406080" cy="406080"/>
          </a:xfrm>
          <a:prstGeom prst="roundRect">
            <a:avLst>
              <a:gd name="adj" fmla="val 0"/>
            </a:avLst>
          </a:prstGeom>
          <a:solidFill>
            <a:srgbClr val="b22222"/>
          </a:solidFill>
          <a:ln w="25560">
            <a:noFill/>
          </a:ln>
        </p:spPr>
        <p:style>
          <a:lnRef idx="0"/>
          <a:fillRef idx="0"/>
          <a:effectRef idx="0"/>
          <a:fontRef idx="minor"/>
        </p:style>
      </p:sp>
      <p:sp>
        <p:nvSpPr>
          <p:cNvPr id="542" name="CustomShape 16"/>
          <p:cNvSpPr/>
          <p:nvPr/>
        </p:nvSpPr>
        <p:spPr>
          <a:xfrm>
            <a:off x="507960" y="4826160"/>
            <a:ext cx="406080" cy="4060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600" spc="-1" strike="noStrike">
                <a:solidFill>
                  <a:srgbClr val="ffffff"/>
                </a:solidFill>
                <a:latin typeface="Arial"/>
                <a:ea typeface="Arial"/>
              </a:rPr>
              <a:t>4</a:t>
            </a:r>
            <a:endParaRPr b="0" lang="ru-RU" sz="1600" spc="-1" strike="noStrike">
              <a:latin typeface="Arial"/>
            </a:endParaRPr>
          </a:p>
        </p:txBody>
      </p:sp>
      <p:sp>
        <p:nvSpPr>
          <p:cNvPr id="543" name="CustomShape 17"/>
          <p:cNvSpPr/>
          <p:nvPr/>
        </p:nvSpPr>
        <p:spPr>
          <a:xfrm>
            <a:off x="1041480" y="4826160"/>
            <a:ext cx="5524200" cy="63468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400" spc="-1" strike="noStrike">
                <a:solidFill>
                  <a:srgbClr val="555555"/>
                </a:solidFill>
                <a:latin typeface="Arial"/>
                <a:ea typeface="Arial"/>
              </a:rPr>
              <a:t>Develop a systematic design framework for digital-media-empowered reconstruction, outlining key principles, implementation strategies, and evaluation metrics.</a:t>
            </a:r>
            <a:endParaRPr b="0" lang="ru-RU" sz="1400" spc="-1" strike="noStrike">
              <a:latin typeface="Arial"/>
            </a:endParaRPr>
          </a:p>
        </p:txBody>
      </p:sp>
      <p:sp>
        <p:nvSpPr>
          <p:cNvPr id="544" name="CustomShape 18"/>
          <p:cNvSpPr/>
          <p:nvPr/>
        </p:nvSpPr>
        <p:spPr>
          <a:xfrm>
            <a:off x="507960" y="5587920"/>
            <a:ext cx="406080" cy="406080"/>
          </a:xfrm>
          <a:prstGeom prst="roundRect">
            <a:avLst>
              <a:gd name="adj" fmla="val 0"/>
            </a:avLst>
          </a:prstGeom>
          <a:solidFill>
            <a:srgbClr val="b22222"/>
          </a:solidFill>
          <a:ln w="25560">
            <a:noFill/>
          </a:ln>
        </p:spPr>
        <p:style>
          <a:lnRef idx="0"/>
          <a:fillRef idx="0"/>
          <a:effectRef idx="0"/>
          <a:fontRef idx="minor"/>
        </p:style>
      </p:sp>
      <p:sp>
        <p:nvSpPr>
          <p:cNvPr id="545" name="CustomShape 19"/>
          <p:cNvSpPr/>
          <p:nvPr/>
        </p:nvSpPr>
        <p:spPr>
          <a:xfrm>
            <a:off x="507960" y="5587920"/>
            <a:ext cx="406080" cy="406080"/>
          </a:xfrm>
          <a:prstGeom prst="rect">
            <a:avLst/>
          </a:prstGeom>
          <a:noFill/>
          <a:ln w="12600">
            <a:noFill/>
          </a:ln>
        </p:spPr>
        <p:style>
          <a:lnRef idx="0"/>
          <a:fillRef idx="0"/>
          <a:effectRef idx="0"/>
          <a:fontRef idx="minor"/>
        </p:style>
        <p:txBody>
          <a:bodyPr lIns="0" rIns="0" tIns="0" bIns="0" anchor="ctr">
            <a:noAutofit/>
          </a:bodyPr>
          <a:p>
            <a:pPr algn="ctr">
              <a:lnSpc>
                <a:spcPct val="125000"/>
              </a:lnSpc>
            </a:pPr>
            <a:r>
              <a:rPr b="1" lang="en-US" sz="1600" spc="-1" strike="noStrike">
                <a:solidFill>
                  <a:srgbClr val="ffffff"/>
                </a:solidFill>
                <a:latin typeface="Arial"/>
                <a:ea typeface="Arial"/>
              </a:rPr>
              <a:t>5</a:t>
            </a:r>
            <a:endParaRPr b="0" lang="ru-RU" sz="1600" spc="-1" strike="noStrike">
              <a:latin typeface="Arial"/>
            </a:endParaRPr>
          </a:p>
        </p:txBody>
      </p:sp>
      <p:sp>
        <p:nvSpPr>
          <p:cNvPr id="546" name="CustomShape 20"/>
          <p:cNvSpPr/>
          <p:nvPr/>
        </p:nvSpPr>
        <p:spPr>
          <a:xfrm>
            <a:off x="1041480" y="5587920"/>
            <a:ext cx="5524200" cy="634680"/>
          </a:xfrm>
          <a:prstGeom prst="rect">
            <a:avLst/>
          </a:prstGeom>
          <a:noFill/>
          <a:ln w="12600">
            <a:noFill/>
          </a:ln>
        </p:spPr>
        <p:style>
          <a:lnRef idx="0"/>
          <a:fillRef idx="0"/>
          <a:effectRef idx="0"/>
          <a:fontRef idx="minor"/>
        </p:style>
        <p:txBody>
          <a:bodyPr lIns="0" rIns="0" tIns="0" bIns="0" anchor="ctr">
            <a:noAutofit/>
          </a:bodyPr>
          <a:p>
            <a:pPr>
              <a:lnSpc>
                <a:spcPct val="100000"/>
              </a:lnSpc>
            </a:pPr>
            <a:r>
              <a:rPr b="0" lang="en-US" sz="1400" spc="-1" strike="noStrike">
                <a:solidFill>
                  <a:srgbClr val="555555"/>
                </a:solidFill>
                <a:latin typeface="Arial"/>
                <a:ea typeface="Arial"/>
              </a:rPr>
              <a:t>Validate the framework’s validity and feasibility through a practical design intervention project at Changzhou No.5 Wool Textile Factory.</a:t>
            </a:r>
            <a:endParaRPr b="0" lang="ru-RU" sz="1400" spc="-1" strike="noStrike">
              <a:latin typeface="Arial"/>
            </a:endParaRPr>
          </a:p>
        </p:txBody>
      </p:sp>
      <p:sp>
        <p:nvSpPr>
          <p:cNvPr id="547" name="CustomShape 21"/>
          <p:cNvSpPr/>
          <p:nvPr/>
        </p:nvSpPr>
        <p:spPr>
          <a:xfrm>
            <a:off x="6858000" y="1778040"/>
            <a:ext cx="4825800" cy="50760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2000" spc="-1" strike="noStrike">
                <a:solidFill>
                  <a:srgbClr val="333333"/>
                </a:solidFill>
                <a:latin typeface="Arial"/>
                <a:ea typeface="Arial"/>
              </a:rPr>
              <a:t>Research Methods</a:t>
            </a:r>
            <a:endParaRPr b="0" lang="ru-RU" sz="2000" spc="-1" strike="noStrike">
              <a:latin typeface="Arial"/>
            </a:endParaRPr>
          </a:p>
        </p:txBody>
      </p:sp>
      <p:sp>
        <p:nvSpPr>
          <p:cNvPr id="548" name="CustomShape 22"/>
          <p:cNvSpPr/>
          <p:nvPr/>
        </p:nvSpPr>
        <p:spPr>
          <a:xfrm>
            <a:off x="6858000" y="2540160"/>
            <a:ext cx="4825800" cy="1841040"/>
          </a:xfrm>
          <a:prstGeom prst="roundRect">
            <a:avLst>
              <a:gd name="adj" fmla="val 0"/>
            </a:avLst>
          </a:prstGeom>
          <a:solidFill>
            <a:srgbClr val="b22222">
              <a:alpha val="8000"/>
            </a:srgbClr>
          </a:solidFill>
          <a:ln>
            <a:solidFill>
              <a:srgbClr val="990e0e">
                <a:alpha val="8000"/>
              </a:srgbClr>
            </a:solidFill>
          </a:ln>
        </p:spPr>
        <p:style>
          <a:lnRef idx="0"/>
          <a:fillRef idx="0"/>
          <a:effectRef idx="0"/>
          <a:fontRef idx="minor"/>
        </p:style>
      </p:sp>
      <p:sp>
        <p:nvSpPr>
          <p:cNvPr id="549" name="CustomShape 23"/>
          <p:cNvSpPr/>
          <p:nvPr/>
        </p:nvSpPr>
        <p:spPr>
          <a:xfrm>
            <a:off x="6858000" y="2540160"/>
            <a:ext cx="50400" cy="1841040"/>
          </a:xfrm>
          <a:prstGeom prst="roundRect">
            <a:avLst>
              <a:gd name="adj" fmla="val 0"/>
            </a:avLst>
          </a:prstGeom>
          <a:solidFill>
            <a:srgbClr val="b22222"/>
          </a:solidFill>
          <a:ln w="25560">
            <a:noFill/>
          </a:ln>
        </p:spPr>
        <p:style>
          <a:lnRef idx="0"/>
          <a:fillRef idx="0"/>
          <a:effectRef idx="0"/>
          <a:fontRef idx="minor"/>
        </p:style>
      </p:sp>
      <p:sp>
        <p:nvSpPr>
          <p:cNvPr id="550" name="CustomShape 24"/>
          <p:cNvSpPr/>
          <p:nvPr/>
        </p:nvSpPr>
        <p:spPr>
          <a:xfrm>
            <a:off x="7048440" y="2692440"/>
            <a:ext cx="4444560" cy="38052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b22222"/>
                </a:solidFill>
                <a:latin typeface="Arial"/>
                <a:ea typeface="Arial"/>
              </a:rPr>
              <a:t>01 Theoretical Level</a:t>
            </a:r>
            <a:endParaRPr b="0" lang="ru-RU" sz="1600" spc="-1" strike="noStrike">
              <a:latin typeface="Arial"/>
            </a:endParaRPr>
          </a:p>
        </p:txBody>
      </p:sp>
      <p:sp>
        <p:nvSpPr>
          <p:cNvPr id="551" name="CustomShape 25"/>
          <p:cNvSpPr/>
          <p:nvPr/>
        </p:nvSpPr>
        <p:spPr>
          <a:xfrm>
            <a:off x="7048440" y="3111480"/>
            <a:ext cx="4444560" cy="114264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400" spc="-1" strike="noStrike">
                <a:solidFill>
                  <a:srgbClr val="555555"/>
                </a:solidFill>
                <a:latin typeface="Arial"/>
                <a:ea typeface="Arial"/>
              </a:rPr>
              <a:t>• </a:t>
            </a:r>
            <a:r>
              <a:rPr b="0" lang="en-US" sz="1400" spc="-1" strike="noStrike">
                <a:solidFill>
                  <a:srgbClr val="555555"/>
                </a:solidFill>
                <a:latin typeface="Arial"/>
                <a:ea typeface="Arial"/>
              </a:rPr>
              <a:t>Literature review: Systematic analysis of heritage studies and media theories.</a:t>
            </a:r>
            <a:br/>
            <a:r>
              <a:rPr b="0" lang="en-US" sz="1400" spc="-1" strike="noStrike">
                <a:solidFill>
                  <a:srgbClr val="555555"/>
                </a:solidFill>
                <a:latin typeface="Arial"/>
                <a:ea typeface="Arial"/>
              </a:rPr>
              <a:t>• Case study: Comparative analysis of global digital heritage practices.</a:t>
            </a:r>
            <a:br/>
            <a:r>
              <a:rPr b="0" lang="en-US" sz="1400" spc="-1" strike="noStrike">
                <a:solidFill>
                  <a:srgbClr val="555555"/>
                </a:solidFill>
                <a:latin typeface="Arial"/>
                <a:ea typeface="Arial"/>
              </a:rPr>
              <a:t>• Logical synthesis: Inductive reasoning to form theoretical constructs.</a:t>
            </a:r>
            <a:endParaRPr b="0" lang="ru-RU" sz="1400" spc="-1" strike="noStrike">
              <a:latin typeface="Arial"/>
            </a:endParaRPr>
          </a:p>
        </p:txBody>
      </p:sp>
      <p:sp>
        <p:nvSpPr>
          <p:cNvPr id="552" name="CustomShape 26"/>
          <p:cNvSpPr/>
          <p:nvPr/>
        </p:nvSpPr>
        <p:spPr>
          <a:xfrm>
            <a:off x="6858000" y="4572000"/>
            <a:ext cx="4825800" cy="1841040"/>
          </a:xfrm>
          <a:prstGeom prst="roundRect">
            <a:avLst>
              <a:gd name="adj" fmla="val 0"/>
            </a:avLst>
          </a:prstGeom>
          <a:solidFill>
            <a:srgbClr val="b22222">
              <a:alpha val="8000"/>
            </a:srgbClr>
          </a:solidFill>
          <a:ln>
            <a:solidFill>
              <a:srgbClr val="990e0e">
                <a:alpha val="8000"/>
              </a:srgbClr>
            </a:solidFill>
          </a:ln>
        </p:spPr>
        <p:style>
          <a:lnRef idx="0"/>
          <a:fillRef idx="0"/>
          <a:effectRef idx="0"/>
          <a:fontRef idx="minor"/>
        </p:style>
      </p:sp>
      <p:sp>
        <p:nvSpPr>
          <p:cNvPr id="553" name="CustomShape 27"/>
          <p:cNvSpPr/>
          <p:nvPr/>
        </p:nvSpPr>
        <p:spPr>
          <a:xfrm>
            <a:off x="6858000" y="4572000"/>
            <a:ext cx="50400" cy="1841040"/>
          </a:xfrm>
          <a:prstGeom prst="roundRect">
            <a:avLst>
              <a:gd name="adj" fmla="val 0"/>
            </a:avLst>
          </a:prstGeom>
          <a:solidFill>
            <a:srgbClr val="b22222"/>
          </a:solidFill>
          <a:ln w="25560">
            <a:noFill/>
          </a:ln>
        </p:spPr>
        <p:style>
          <a:lnRef idx="0"/>
          <a:fillRef idx="0"/>
          <a:effectRef idx="0"/>
          <a:fontRef idx="minor"/>
        </p:style>
      </p:sp>
      <p:sp>
        <p:nvSpPr>
          <p:cNvPr id="554" name="CustomShape 28"/>
          <p:cNvSpPr/>
          <p:nvPr/>
        </p:nvSpPr>
        <p:spPr>
          <a:xfrm>
            <a:off x="7048440" y="4724280"/>
            <a:ext cx="4444560" cy="380520"/>
          </a:xfrm>
          <a:prstGeom prst="rect">
            <a:avLst/>
          </a:prstGeom>
          <a:noFill/>
          <a:ln w="12600">
            <a:noFill/>
          </a:ln>
        </p:spPr>
        <p:style>
          <a:lnRef idx="0"/>
          <a:fillRef idx="0"/>
          <a:effectRef idx="0"/>
          <a:fontRef idx="minor"/>
        </p:style>
        <p:txBody>
          <a:bodyPr lIns="0" rIns="0" tIns="0" bIns="0" anchor="ctr">
            <a:noAutofit/>
          </a:bodyPr>
          <a:p>
            <a:pPr>
              <a:lnSpc>
                <a:spcPct val="125000"/>
              </a:lnSpc>
            </a:pPr>
            <a:r>
              <a:rPr b="1" lang="en-US" sz="1600" spc="-1" strike="noStrike">
                <a:solidFill>
                  <a:srgbClr val="b22222"/>
                </a:solidFill>
                <a:latin typeface="Arial"/>
                <a:ea typeface="Arial"/>
              </a:rPr>
              <a:t>02 Practical Level</a:t>
            </a:r>
            <a:endParaRPr b="0" lang="ru-RU" sz="1600" spc="-1" strike="noStrike">
              <a:latin typeface="Arial"/>
            </a:endParaRPr>
          </a:p>
        </p:txBody>
      </p:sp>
      <p:sp>
        <p:nvSpPr>
          <p:cNvPr id="555" name="CustomShape 29"/>
          <p:cNvSpPr/>
          <p:nvPr/>
        </p:nvSpPr>
        <p:spPr>
          <a:xfrm>
            <a:off x="7048440" y="5143680"/>
            <a:ext cx="4444560" cy="1142640"/>
          </a:xfrm>
          <a:prstGeom prst="rect">
            <a:avLst/>
          </a:prstGeom>
          <a:noFill/>
          <a:ln w="12600">
            <a:noFill/>
          </a:ln>
        </p:spPr>
        <p:style>
          <a:lnRef idx="0"/>
          <a:fillRef idx="0"/>
          <a:effectRef idx="0"/>
          <a:fontRef idx="minor"/>
        </p:style>
        <p:txBody>
          <a:bodyPr lIns="0" rIns="0" tIns="0" bIns="0" anchor="ctr">
            <a:noAutofit/>
          </a:bodyPr>
          <a:p>
            <a:pPr>
              <a:lnSpc>
                <a:spcPct val="117000"/>
              </a:lnSpc>
            </a:pPr>
            <a:r>
              <a:rPr b="0" lang="en-US" sz="1400" spc="-1" strike="noStrike">
                <a:solidFill>
                  <a:srgbClr val="555555"/>
                </a:solidFill>
                <a:latin typeface="Arial"/>
                <a:ea typeface="Arial"/>
              </a:rPr>
              <a:t>• </a:t>
            </a:r>
            <a:r>
              <a:rPr b="0" lang="en-US" sz="1400" spc="-1" strike="noStrike">
                <a:solidFill>
                  <a:srgbClr val="555555"/>
                </a:solidFill>
                <a:latin typeface="Arial"/>
                <a:ea typeface="Arial"/>
              </a:rPr>
              <a:t>Empirical research: On-site investigation and spatial mapping.</a:t>
            </a:r>
            <a:br/>
            <a:r>
              <a:rPr b="0" lang="en-US" sz="1400" spc="-1" strike="noStrike">
                <a:solidFill>
                  <a:srgbClr val="555555"/>
                </a:solidFill>
                <a:latin typeface="Arial"/>
                <a:ea typeface="Arial"/>
              </a:rPr>
              <a:t>• User-centric: Behavioral observation and stakeholder interviews.</a:t>
            </a:r>
            <a:br/>
            <a:r>
              <a:rPr b="0" lang="en-US" sz="1400" spc="-1" strike="noStrike">
                <a:solidFill>
                  <a:srgbClr val="555555"/>
                </a:solidFill>
                <a:latin typeface="Arial"/>
                <a:ea typeface="Arial"/>
              </a:rPr>
              <a:t>• Design practice: Visual documentation and prototype implementation.</a:t>
            </a:r>
            <a:endParaRPr b="0" lang="ru-RU" sz="1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CustomShape 1"/>
          <p:cNvSpPr/>
          <p:nvPr/>
        </p:nvSpPr>
        <p:spPr>
          <a:xfrm>
            <a:off x="6010200" y="488880"/>
            <a:ext cx="5915880" cy="6114600"/>
          </a:xfrm>
          <a:prstGeom prst="rect">
            <a:avLst/>
          </a:prstGeom>
          <a:solidFill>
            <a:schemeClr val="accent2">
              <a:lumMod val="40000"/>
              <a:lumOff val="60000"/>
              <a:alpha val="67000"/>
            </a:schemeClr>
          </a:solidFill>
          <a:ln>
            <a:noFill/>
          </a:ln>
        </p:spPr>
        <p:style>
          <a:lnRef idx="2">
            <a:schemeClr val="accent1">
              <a:lumMod val="75000"/>
            </a:schemeClr>
          </a:lnRef>
          <a:fillRef idx="1">
            <a:schemeClr val="accent1"/>
          </a:fillRef>
          <a:effectRef idx="0"/>
          <a:fontRef idx="minor"/>
        </p:style>
      </p:sp>
      <p:sp>
        <p:nvSpPr>
          <p:cNvPr id="557" name="TextShape 2"/>
          <p:cNvSpPr txBox="1"/>
          <p:nvPr/>
        </p:nvSpPr>
        <p:spPr>
          <a:xfrm>
            <a:off x="1422360" y="317520"/>
            <a:ext cx="10972440" cy="609120"/>
          </a:xfrm>
          <a:prstGeom prst="rect">
            <a:avLst/>
          </a:prstGeom>
          <a:noFill/>
          <a:ln>
            <a:noFill/>
          </a:ln>
        </p:spPr>
        <p:txBody>
          <a:bodyPr lIns="0" rIns="0" tIns="0" bIns="0">
            <a:noAutofit/>
          </a:bodyPr>
          <a:p>
            <a:pPr>
              <a:lnSpc>
                <a:spcPct val="111000"/>
              </a:lnSpc>
            </a:pPr>
            <a:r>
              <a:rPr b="0" lang="en-US" sz="3600" spc="-1" strike="noStrike">
                <a:solidFill>
                  <a:srgbClr val="522619"/>
                </a:solidFill>
                <a:latin typeface="思源宋体 CN SemiBold"/>
                <a:ea typeface="思源宋体 CN SemiBold"/>
              </a:rPr>
              <a:t>Object of research</a:t>
            </a:r>
            <a:endParaRPr b="0" lang="ru-RU" sz="3600" spc="-1" strike="noStrike">
              <a:solidFill>
                <a:srgbClr val="000000"/>
              </a:solidFill>
              <a:latin typeface="微软雅黑"/>
            </a:endParaRPr>
          </a:p>
        </p:txBody>
      </p:sp>
      <p:sp>
        <p:nvSpPr>
          <p:cNvPr id="558" name="TextShape 3"/>
          <p:cNvSpPr txBox="1"/>
          <p:nvPr/>
        </p:nvSpPr>
        <p:spPr>
          <a:xfrm>
            <a:off x="1838160" y="1990800"/>
            <a:ext cx="3250800" cy="1828440"/>
          </a:xfrm>
          <a:prstGeom prst="rect">
            <a:avLst/>
          </a:prstGeom>
          <a:noFill/>
          <a:ln>
            <a:noFill/>
          </a:ln>
        </p:spPr>
        <p:txBody>
          <a:bodyPr lIns="0" rIns="0" tIns="0" bIns="0">
            <a:noAutofit/>
          </a:bodyPr>
          <a:p>
            <a:pPr>
              <a:lnSpc>
                <a:spcPct val="125000"/>
              </a:lnSpc>
            </a:pPr>
            <a:r>
              <a:rPr b="0" lang="zh-CN" sz="1600" spc="-1" strike="noStrike">
                <a:solidFill>
                  <a:srgbClr val="000000"/>
                </a:solidFill>
                <a:latin typeface="微软雅黑"/>
                <a:ea typeface="微软雅黑"/>
              </a:rPr>
              <a:t>常州第五毛纺织厂作为运河五号创意街区的文化核心，存在展陈静态化、文化传播断层、与街区和社区联动薄弱等问题，客流与消费转化不足，急需进行数字化改造以改善现状。</a:t>
            </a:r>
            <a:endParaRPr b="0" lang="ru-RU" sz="1600" spc="-1" strike="noStrike">
              <a:solidFill>
                <a:srgbClr val="404040"/>
              </a:solidFill>
              <a:latin typeface="微软雅黑"/>
            </a:endParaRPr>
          </a:p>
        </p:txBody>
      </p:sp>
      <p:sp>
        <p:nvSpPr>
          <p:cNvPr id="559" name="CustomShape 4"/>
          <p:cNvSpPr/>
          <p:nvPr/>
        </p:nvSpPr>
        <p:spPr>
          <a:xfrm>
            <a:off x="-19080" y="5159520"/>
            <a:ext cx="1533240" cy="1942920"/>
          </a:xfrm>
          <a:prstGeom prst="rect">
            <a:avLst/>
          </a:prstGeom>
          <a:solidFill>
            <a:schemeClr val="bg1"/>
          </a:solidFill>
          <a:ln>
            <a:noFill/>
          </a:ln>
        </p:spPr>
        <p:style>
          <a:lnRef idx="2">
            <a:schemeClr val="accent1">
              <a:lumMod val="75000"/>
            </a:schemeClr>
          </a:lnRef>
          <a:fillRef idx="1">
            <a:schemeClr val="accent1"/>
          </a:fillRef>
          <a:effectRef idx="0"/>
          <a:fontRef idx="minor"/>
        </p:style>
      </p:sp>
      <p:pic>
        <p:nvPicPr>
          <p:cNvPr id="560" name="图片 10" descr="640"/>
          <p:cNvPicPr/>
          <p:nvPr/>
        </p:nvPicPr>
        <p:blipFill>
          <a:blip r:embed="rId1"/>
          <a:stretch/>
        </p:blipFill>
        <p:spPr>
          <a:xfrm>
            <a:off x="286920" y="1143000"/>
            <a:ext cx="5151240" cy="5200920"/>
          </a:xfrm>
          <a:prstGeom prst="rect">
            <a:avLst/>
          </a:prstGeom>
          <a:ln>
            <a:noFill/>
          </a:ln>
        </p:spPr>
      </p:pic>
      <p:sp>
        <p:nvSpPr>
          <p:cNvPr id="561" name="CustomShape 5"/>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62" name="CustomShape 6"/>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563" name="CustomShape 7"/>
          <p:cNvSpPr/>
          <p:nvPr/>
        </p:nvSpPr>
        <p:spPr>
          <a:xfrm>
            <a:off x="6010200" y="719280"/>
            <a:ext cx="5966280" cy="213120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en-US" sz="2400" spc="-1" strike="noStrike">
                <a:solidFill>
                  <a:srgbClr val="000000"/>
                </a:solidFill>
                <a:latin typeface="微软雅黑"/>
                <a:ea typeface="微软雅黑"/>
              </a:rPr>
              <a:t>Renovation of industrial relics left over from the city</a:t>
            </a:r>
            <a:endParaRPr b="0" lang="ru-RU" sz="2400" spc="-1" strike="noStrike">
              <a:latin typeface="Arial"/>
            </a:endParaRPr>
          </a:p>
          <a:p>
            <a:pPr>
              <a:lnSpc>
                <a:spcPct val="100000"/>
              </a:lnSpc>
            </a:pPr>
            <a:r>
              <a:rPr b="0" lang="en-US" sz="2400" spc="-1" strike="noStrike">
                <a:solidFill>
                  <a:srgbClr val="000000"/>
                </a:solidFill>
                <a:latin typeface="微软雅黑"/>
                <a:ea typeface="微软雅黑"/>
              </a:rPr>
              <a:t>Starting from the new paths provided by digital media, with features such as "immersive experience", "dynamic interaction", and "data-driven", it can solve the problem of industrial heritage revitalization and achieve "dynamic reconstruction".</a:t>
            </a:r>
            <a:endParaRPr b="0" lang="ru-RU" sz="2400" spc="-1" strike="noStrike">
              <a:latin typeface="Arial"/>
            </a:endParaRPr>
          </a:p>
        </p:txBody>
      </p:sp>
      <p:sp>
        <p:nvSpPr>
          <p:cNvPr id="564" name="CustomShape 8"/>
          <p:cNvSpPr/>
          <p:nvPr/>
        </p:nvSpPr>
        <p:spPr>
          <a:xfrm>
            <a:off x="6010200" y="4738320"/>
            <a:ext cx="6095520" cy="1187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zh-CN" sz="1800" spc="-1" strike="noStrike">
                <a:solidFill>
                  <a:srgbClr val="000000"/>
                </a:solidFill>
                <a:latin typeface="微软雅黑"/>
                <a:ea typeface="微软雅黑"/>
              </a:rPr>
              <a:t>城市遗留工业遗迹的翻新</a:t>
            </a:r>
            <a:endParaRPr b="0" lang="ru-RU" sz="1800" spc="-1" strike="noStrike">
              <a:latin typeface="Arial"/>
            </a:endParaRPr>
          </a:p>
          <a:p>
            <a:pPr>
              <a:lnSpc>
                <a:spcPct val="100000"/>
              </a:lnSpc>
            </a:pPr>
            <a:r>
              <a:rPr b="0" lang="zh-CN" sz="1800" spc="-1" strike="noStrike">
                <a:solidFill>
                  <a:srgbClr val="000000"/>
                </a:solidFill>
                <a:latin typeface="微软雅黑"/>
                <a:ea typeface="微软雅黑"/>
              </a:rPr>
              <a:t>从数字媒体提供的新途径出发，借助</a:t>
            </a:r>
            <a:r>
              <a:rPr b="0" lang="en-US" sz="1800" spc="-1" strike="noStrike">
                <a:solidFill>
                  <a:srgbClr val="000000"/>
                </a:solidFill>
                <a:latin typeface="微软雅黑"/>
                <a:ea typeface="微软雅黑"/>
              </a:rPr>
              <a:t>“沉浸式体验”、“动态互动”和“数据驱动”等特点，可以解决工业遗产的振兴问题，实现“动态重建”。</a:t>
            </a:r>
            <a:endParaRPr b="0" lang="ru-RU"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TextShape 1"/>
          <p:cNvSpPr txBox="1"/>
          <p:nvPr/>
        </p:nvSpPr>
        <p:spPr>
          <a:xfrm>
            <a:off x="1476360" y="375120"/>
            <a:ext cx="10972440" cy="609120"/>
          </a:xfrm>
          <a:prstGeom prst="rect">
            <a:avLst/>
          </a:prstGeom>
          <a:noFill/>
          <a:ln>
            <a:noFill/>
          </a:ln>
        </p:spPr>
        <p:txBody>
          <a:bodyPr lIns="0" rIns="0" tIns="0" bIns="0">
            <a:noAutofit/>
          </a:bodyPr>
          <a:p>
            <a:pPr>
              <a:lnSpc>
                <a:spcPct val="111000"/>
              </a:lnSpc>
            </a:pPr>
            <a:r>
              <a:rPr b="0" lang="en-US" sz="3600" spc="-1" strike="noStrike">
                <a:solidFill>
                  <a:srgbClr val="522619"/>
                </a:solidFill>
                <a:latin typeface="思源宋体 CN SemiBold"/>
                <a:ea typeface="思源宋体 CN SemiBold"/>
              </a:rPr>
              <a:t>Chronological boundaries of the research</a:t>
            </a:r>
            <a:endParaRPr b="0" lang="ru-RU" sz="3600" spc="-1" strike="noStrike">
              <a:solidFill>
                <a:srgbClr val="000000"/>
              </a:solidFill>
              <a:latin typeface="微软雅黑"/>
            </a:endParaRPr>
          </a:p>
        </p:txBody>
      </p:sp>
      <p:sp>
        <p:nvSpPr>
          <p:cNvPr id="566" name="TextShape 2"/>
          <p:cNvSpPr txBox="1"/>
          <p:nvPr/>
        </p:nvSpPr>
        <p:spPr>
          <a:xfrm>
            <a:off x="3505320" y="4632480"/>
            <a:ext cx="2844360" cy="2437920"/>
          </a:xfrm>
          <a:prstGeom prst="rect">
            <a:avLst/>
          </a:prstGeom>
          <a:noFill/>
          <a:ln>
            <a:noFill/>
          </a:ln>
        </p:spPr>
        <p:txBody>
          <a:bodyPr lIns="0" rIns="0" tIns="0" bIns="0">
            <a:noAutofit/>
          </a:bodyPr>
          <a:p>
            <a:pPr>
              <a:lnSpc>
                <a:spcPct val="125000"/>
              </a:lnSpc>
            </a:pPr>
            <a:r>
              <a:rPr b="0" lang="zh-CN" sz="1600" spc="-1" strike="noStrike">
                <a:solidFill>
                  <a:srgbClr val="000000"/>
                </a:solidFill>
                <a:latin typeface="微软雅黑"/>
                <a:ea typeface="微软雅黑"/>
              </a:rPr>
              <a:t>国内早期工业遗存重构聚焦“物理空间改造”，如北京</a:t>
            </a:r>
            <a:r>
              <a:rPr b="0" lang="ru-RU" sz="1600" spc="-1" strike="noStrike">
                <a:solidFill>
                  <a:srgbClr val="000000"/>
                </a:solidFill>
                <a:latin typeface="微软雅黑"/>
                <a:ea typeface="微软雅黑"/>
              </a:rPr>
              <a:t>798</a:t>
            </a:r>
            <a:r>
              <a:rPr b="0" lang="zh-CN" sz="1600" spc="-1" strike="noStrike">
                <a:solidFill>
                  <a:srgbClr val="000000"/>
                </a:solidFill>
                <a:latin typeface="微软雅黑"/>
                <a:ea typeface="微软雅黑"/>
              </a:rPr>
              <a:t>、上海</a:t>
            </a:r>
            <a:r>
              <a:rPr b="0" lang="ru-RU" sz="1600" spc="-1" strike="noStrike">
                <a:solidFill>
                  <a:srgbClr val="000000"/>
                </a:solidFill>
                <a:latin typeface="微软雅黑"/>
                <a:ea typeface="微软雅黑"/>
              </a:rPr>
              <a:t>M50</a:t>
            </a:r>
            <a:r>
              <a:rPr b="0" lang="zh-CN" sz="1600" spc="-1" strike="noStrike">
                <a:solidFill>
                  <a:srgbClr val="000000"/>
                </a:solidFill>
                <a:latin typeface="微软雅黑"/>
                <a:ea typeface="微软雅黑"/>
              </a:rPr>
              <a:t>的功能置换。近年引入数字技术，但多针对重工业，纺织类遗存数字化仅停留在“设备外观展示”，未还原全流程。</a:t>
            </a:r>
            <a:endParaRPr b="0" lang="ru-RU" sz="1600" spc="-1" strike="noStrike">
              <a:solidFill>
                <a:srgbClr val="404040"/>
              </a:solidFill>
              <a:latin typeface="微软雅黑"/>
            </a:endParaRPr>
          </a:p>
        </p:txBody>
      </p:sp>
      <p:sp>
        <p:nvSpPr>
          <p:cNvPr id="567" name="CustomShape 3"/>
          <p:cNvSpPr/>
          <p:nvPr/>
        </p:nvSpPr>
        <p:spPr>
          <a:xfrm>
            <a:off x="567000" y="1449720"/>
            <a:ext cx="8266680" cy="1825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2800" spc="-1" strike="noStrike">
                <a:solidFill>
                  <a:srgbClr val="000000"/>
                </a:solidFill>
                <a:latin typeface="微软雅黑"/>
                <a:ea typeface="微软雅黑"/>
              </a:rPr>
              <a:t>Focusing on the construction practices of industrial heritage in China in recent years, the latest research findings on industrial heritage are based on the policies issued by the government at present.</a:t>
            </a:r>
            <a:endParaRPr b="0" lang="ru-RU" sz="2800" spc="-1" strike="noStrike">
              <a:latin typeface="Arial"/>
            </a:endParaRPr>
          </a:p>
        </p:txBody>
      </p:sp>
      <p:pic>
        <p:nvPicPr>
          <p:cNvPr id="568" name="图片 12" descr=""/>
          <p:cNvPicPr/>
          <p:nvPr/>
        </p:nvPicPr>
        <p:blipFill>
          <a:blip r:embed="rId1"/>
          <a:srcRect l="3418" t="0" r="6241" b="0"/>
          <a:stretch/>
        </p:blipFill>
        <p:spPr>
          <a:xfrm>
            <a:off x="1053000" y="4143240"/>
            <a:ext cx="9741240" cy="2451240"/>
          </a:xfrm>
          <a:prstGeom prst="rect">
            <a:avLst/>
          </a:prstGeom>
          <a:ln>
            <a:noFill/>
          </a:ln>
        </p:spPr>
      </p:pic>
      <p:pic>
        <p:nvPicPr>
          <p:cNvPr id="569" name="图片 15" descr="3a325d3d4f4e31dacd9f921cd15cc663"/>
          <p:cNvPicPr/>
          <p:nvPr/>
        </p:nvPicPr>
        <p:blipFill>
          <a:blip r:embed="rId2"/>
          <a:stretch/>
        </p:blipFill>
        <p:spPr>
          <a:xfrm>
            <a:off x="8543160" y="1114560"/>
            <a:ext cx="3499200" cy="3028680"/>
          </a:xfrm>
          <a:prstGeom prst="rect">
            <a:avLst/>
          </a:prstGeom>
          <a:ln>
            <a:noFill/>
          </a:ln>
        </p:spPr>
      </p:pic>
      <p:sp>
        <p:nvSpPr>
          <p:cNvPr id="570" name="CustomShape 4"/>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71" name="CustomShape 5"/>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2" name="CustomShape 1"/>
          <p:cNvSpPr/>
          <p:nvPr/>
        </p:nvSpPr>
        <p:spPr>
          <a:xfrm>
            <a:off x="9869040" y="1996920"/>
            <a:ext cx="1431720" cy="14313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73" name="CustomShape 2"/>
          <p:cNvSpPr/>
          <p:nvPr/>
        </p:nvSpPr>
        <p:spPr>
          <a:xfrm>
            <a:off x="10923840" y="199656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574" name="TextShape 3"/>
          <p:cNvSpPr txBox="1"/>
          <p:nvPr/>
        </p:nvSpPr>
        <p:spPr>
          <a:xfrm>
            <a:off x="4689000" y="3685680"/>
            <a:ext cx="6971400" cy="1523520"/>
          </a:xfrm>
          <a:prstGeom prst="rect">
            <a:avLst/>
          </a:prstGeom>
          <a:noFill/>
          <a:ln>
            <a:noFill/>
          </a:ln>
        </p:spPr>
        <p:txBody>
          <a:bodyPr lIns="0" rIns="0" tIns="0" bIns="0">
            <a:noAutofit/>
          </a:bodyPr>
          <a:p>
            <a:pPr algn="r">
              <a:lnSpc>
                <a:spcPct val="100000"/>
              </a:lnSpc>
            </a:pPr>
            <a:r>
              <a:rPr b="0" lang="en-US" sz="4800" spc="-1" strike="noStrike">
                <a:solidFill>
                  <a:srgbClr val="000000"/>
                </a:solidFill>
                <a:latin typeface="微软雅黑"/>
                <a:ea typeface="微软雅黑"/>
              </a:rPr>
              <a:t>Example from practice</a:t>
            </a:r>
            <a:endParaRPr b="0" lang="ru-RU" sz="4800" spc="-1" strike="noStrike">
              <a:solidFill>
                <a:srgbClr val="000000"/>
              </a:solidFill>
              <a:latin typeface="微软雅黑"/>
            </a:endParaRPr>
          </a:p>
        </p:txBody>
      </p:sp>
      <p:sp>
        <p:nvSpPr>
          <p:cNvPr id="575" name="TextShape 4"/>
          <p:cNvSpPr txBox="1"/>
          <p:nvPr/>
        </p:nvSpPr>
        <p:spPr>
          <a:xfrm>
            <a:off x="9610560" y="1905120"/>
            <a:ext cx="1526760" cy="1523520"/>
          </a:xfrm>
          <a:prstGeom prst="rect">
            <a:avLst/>
          </a:prstGeom>
          <a:noFill/>
          <a:ln>
            <a:noFill/>
          </a:ln>
        </p:spPr>
        <p:txBody>
          <a:bodyPr lIns="0" rIns="0" tIns="0" bIns="0" anchor="ctr">
            <a:noAutofit/>
          </a:bodyPr>
          <a:p>
            <a:pPr algn="r">
              <a:lnSpc>
                <a:spcPct val="109000"/>
              </a:lnSpc>
            </a:pPr>
            <a:r>
              <a:rPr b="1" lang="ru-RU" sz="7200" spc="-1" strike="noStrike">
                <a:solidFill>
                  <a:srgbClr val="ffffff"/>
                </a:solidFill>
                <a:latin typeface="微软雅黑"/>
                <a:ea typeface="微软雅黑"/>
              </a:rPr>
              <a:t>02</a:t>
            </a:r>
            <a:endParaRPr b="0" lang="ru-RU" sz="7200" spc="-1" strike="noStrike">
              <a:solidFill>
                <a:srgbClr val="404040"/>
              </a:solidFill>
              <a:latin typeface="微软雅黑"/>
            </a:endParaRPr>
          </a:p>
        </p:txBody>
      </p:sp>
      <p:pic>
        <p:nvPicPr>
          <p:cNvPr id="576" name="图片 6" descr="1.1"/>
          <p:cNvPicPr/>
          <p:nvPr/>
        </p:nvPicPr>
        <p:blipFill>
          <a:blip r:embed="rId1"/>
          <a:stretch/>
        </p:blipFill>
        <p:spPr>
          <a:xfrm>
            <a:off x="10764360" y="147240"/>
            <a:ext cx="1171800" cy="1171800"/>
          </a:xfrm>
          <a:prstGeom prst="rect">
            <a:avLst/>
          </a:prstGeom>
          <a:ln>
            <a:noFill/>
          </a:ln>
        </p:spPr>
      </p:pic>
      <p:sp>
        <p:nvSpPr>
          <p:cNvPr id="577" name="CustomShape 5"/>
          <p:cNvSpPr/>
          <p:nvPr/>
        </p:nvSpPr>
        <p:spPr>
          <a:xfrm>
            <a:off x="142920" y="1491120"/>
            <a:ext cx="4037040" cy="4210200"/>
          </a:xfrm>
          <a:prstGeom prst="ellipse">
            <a:avLst/>
          </a:prstGeom>
          <a:blipFill rotWithShape="0">
            <a:blip r:embed="rId2"/>
            <a:stretch>
              <a:fillRect/>
            </a:stretch>
          </a:blip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TextShape 1"/>
          <p:cNvSpPr txBox="1"/>
          <p:nvPr/>
        </p:nvSpPr>
        <p:spPr>
          <a:xfrm>
            <a:off x="1574640" y="438120"/>
            <a:ext cx="9143640" cy="609120"/>
          </a:xfrm>
          <a:prstGeom prst="rect">
            <a:avLst/>
          </a:prstGeom>
          <a:noFill/>
          <a:ln>
            <a:noFill/>
          </a:ln>
        </p:spPr>
        <p:txBody>
          <a:bodyPr lIns="0" rIns="0" tIns="0" bIns="0">
            <a:noAutofit/>
          </a:bodyPr>
          <a:p>
            <a:pPr>
              <a:lnSpc>
                <a:spcPct val="111000"/>
              </a:lnSpc>
            </a:pPr>
            <a:r>
              <a:rPr b="0" lang="en-US" sz="3600" spc="-1" strike="noStrike">
                <a:solidFill>
                  <a:srgbClr val="000000"/>
                </a:solidFill>
                <a:latin typeface="微软雅黑"/>
                <a:ea typeface="微软雅黑"/>
              </a:rPr>
              <a:t>Case Study</a:t>
            </a:r>
            <a:endParaRPr b="0" lang="ru-RU" sz="3600" spc="-1" strike="noStrike">
              <a:solidFill>
                <a:srgbClr val="000000"/>
              </a:solidFill>
              <a:latin typeface="微软雅黑"/>
            </a:endParaRPr>
          </a:p>
        </p:txBody>
      </p:sp>
      <p:sp>
        <p:nvSpPr>
          <p:cNvPr id="579"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80"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581" name="CustomShape 4"/>
          <p:cNvSpPr/>
          <p:nvPr/>
        </p:nvSpPr>
        <p:spPr>
          <a:xfrm>
            <a:off x="5886360" y="754560"/>
            <a:ext cx="6305040" cy="290520"/>
          </a:xfrm>
          <a:prstGeom prst="rect">
            <a:avLst/>
          </a:prstGeom>
          <a:noFill/>
          <a:ln>
            <a:noFill/>
          </a:ln>
        </p:spPr>
        <p:style>
          <a:lnRef idx="0"/>
          <a:fillRef idx="0"/>
          <a:effectRef idx="0"/>
          <a:fontRef idx="minor"/>
        </p:style>
        <p:txBody>
          <a:bodyPr lIns="90000" rIns="90000" tIns="45000" bIns="45000">
            <a:spAutoFit/>
          </a:bodyPr>
          <a:p>
            <a:pPr>
              <a:lnSpc>
                <a:spcPts val="1576"/>
              </a:lnSpc>
              <a:spcBef>
                <a:spcPts val="700"/>
              </a:spcBef>
              <a:spcAft>
                <a:spcPts val="1500"/>
              </a:spcAft>
            </a:pPr>
            <a:r>
              <a:rPr b="0" lang="en-US" sz="2400" spc="-1" strike="noStrike">
                <a:solidFill>
                  <a:srgbClr val="000000"/>
                </a:solidFill>
                <a:latin typeface="微软雅黑"/>
                <a:ea typeface="微软雅黑"/>
              </a:rPr>
              <a:t>The Star Immersive Experience Space</a:t>
            </a:r>
            <a:endParaRPr b="0" lang="ru-RU" sz="2400" spc="-1" strike="noStrike">
              <a:latin typeface="Arial"/>
            </a:endParaRPr>
          </a:p>
        </p:txBody>
      </p:sp>
      <p:pic>
        <p:nvPicPr>
          <p:cNvPr id="582" name="图片 3" descr=""/>
          <p:cNvPicPr/>
          <p:nvPr/>
        </p:nvPicPr>
        <p:blipFill>
          <a:blip r:embed="rId1"/>
          <a:stretch/>
        </p:blipFill>
        <p:spPr>
          <a:xfrm>
            <a:off x="1037520" y="1047600"/>
            <a:ext cx="5672160" cy="3668040"/>
          </a:xfrm>
          <a:prstGeom prst="rect">
            <a:avLst/>
          </a:prstGeom>
          <a:ln>
            <a:noFill/>
          </a:ln>
        </p:spPr>
      </p:pic>
      <p:pic>
        <p:nvPicPr>
          <p:cNvPr id="583" name="图片 4" descr=""/>
          <p:cNvPicPr/>
          <p:nvPr/>
        </p:nvPicPr>
        <p:blipFill>
          <a:blip r:embed="rId2"/>
          <a:stretch/>
        </p:blipFill>
        <p:spPr>
          <a:xfrm>
            <a:off x="7597800" y="1047600"/>
            <a:ext cx="3530160" cy="4847400"/>
          </a:xfrm>
          <a:prstGeom prst="rect">
            <a:avLst/>
          </a:prstGeom>
          <a:ln>
            <a:noFill/>
          </a:ln>
        </p:spPr>
      </p:pic>
      <p:sp>
        <p:nvSpPr>
          <p:cNvPr id="584" name="CustomShape 5"/>
          <p:cNvSpPr/>
          <p:nvPr/>
        </p:nvSpPr>
        <p:spPr>
          <a:xfrm>
            <a:off x="1182240" y="5030640"/>
            <a:ext cx="5079600" cy="1307160"/>
          </a:xfrm>
          <a:prstGeom prst="rect">
            <a:avLst/>
          </a:prstGeom>
          <a:noFill/>
          <a:ln>
            <a:noFill/>
          </a:ln>
        </p:spPr>
        <p:style>
          <a:lnRef idx="0"/>
          <a:fillRef idx="0"/>
          <a:effectRef idx="0"/>
          <a:fontRef idx="minor"/>
        </p:style>
        <p:txBody>
          <a:bodyPr lIns="90000" rIns="90000" tIns="45000" bIns="45000">
            <a:spAutoFit/>
          </a:bodyPr>
          <a:p>
            <a:pPr algn="just">
              <a:lnSpc>
                <a:spcPct val="100000"/>
              </a:lnSpc>
            </a:pPr>
            <a:r>
              <a:rPr b="0" lang="en-US" sz="1600" spc="-1" strike="noStrike">
                <a:solidFill>
                  <a:srgbClr val="0d0d0d"/>
                </a:solidFill>
                <a:latin typeface="Georgia"/>
                <a:ea typeface="Georgia"/>
              </a:rPr>
              <a:t>This innovative platform transports art out of the gallery context and into the public realm. As meditative as it is spectacular, visitors are welcomed into an immersive moment that surrounds and envelops, </a:t>
            </a:r>
            <a:endParaRPr b="0" lang="ru-RU" sz="16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TextShape 1"/>
          <p:cNvSpPr txBox="1"/>
          <p:nvPr/>
        </p:nvSpPr>
        <p:spPr>
          <a:xfrm>
            <a:off x="1574640" y="438120"/>
            <a:ext cx="9143640" cy="609120"/>
          </a:xfrm>
          <a:prstGeom prst="rect">
            <a:avLst/>
          </a:prstGeom>
          <a:noFill/>
          <a:ln>
            <a:noFill/>
          </a:ln>
        </p:spPr>
        <p:txBody>
          <a:bodyPr lIns="0" rIns="0" tIns="0" bIns="0">
            <a:noAutofit/>
          </a:bodyPr>
          <a:p>
            <a:pPr>
              <a:lnSpc>
                <a:spcPct val="111000"/>
              </a:lnSpc>
            </a:pPr>
            <a:r>
              <a:rPr b="0" lang="en-US" sz="3600" spc="-1" strike="noStrike">
                <a:solidFill>
                  <a:srgbClr val="000000"/>
                </a:solidFill>
                <a:latin typeface="微软雅黑"/>
                <a:ea typeface="微软雅黑"/>
              </a:rPr>
              <a:t>Case Study</a:t>
            </a:r>
            <a:endParaRPr b="0" lang="ru-RU" sz="3600" spc="-1" strike="noStrike">
              <a:solidFill>
                <a:srgbClr val="000000"/>
              </a:solidFill>
              <a:latin typeface="微软雅黑"/>
            </a:endParaRPr>
          </a:p>
        </p:txBody>
      </p:sp>
      <p:sp>
        <p:nvSpPr>
          <p:cNvPr id="586"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87"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588" name="CustomShape 4"/>
          <p:cNvSpPr/>
          <p:nvPr/>
        </p:nvSpPr>
        <p:spPr>
          <a:xfrm>
            <a:off x="5886360" y="754560"/>
            <a:ext cx="6305040" cy="290520"/>
          </a:xfrm>
          <a:prstGeom prst="rect">
            <a:avLst/>
          </a:prstGeom>
          <a:noFill/>
          <a:ln>
            <a:noFill/>
          </a:ln>
        </p:spPr>
        <p:style>
          <a:lnRef idx="0"/>
          <a:fillRef idx="0"/>
          <a:effectRef idx="0"/>
          <a:fontRef idx="minor"/>
        </p:style>
        <p:txBody>
          <a:bodyPr lIns="90000" rIns="90000" tIns="45000" bIns="45000">
            <a:spAutoFit/>
          </a:bodyPr>
          <a:p>
            <a:pPr>
              <a:lnSpc>
                <a:spcPts val="1576"/>
              </a:lnSpc>
              <a:spcBef>
                <a:spcPts val="700"/>
              </a:spcBef>
              <a:spcAft>
                <a:spcPts val="1500"/>
              </a:spcAft>
            </a:pPr>
            <a:r>
              <a:rPr b="0" lang="en-US" sz="2400" spc="-1" strike="noStrike">
                <a:solidFill>
                  <a:srgbClr val="000000"/>
                </a:solidFill>
                <a:latin typeface="微软雅黑"/>
                <a:ea typeface="微软雅黑"/>
              </a:rPr>
              <a:t>The Star Immersive Experience Space</a:t>
            </a:r>
            <a:endParaRPr b="0" lang="ru-RU" sz="2400" spc="-1" strike="noStrike">
              <a:latin typeface="Arial"/>
            </a:endParaRPr>
          </a:p>
        </p:txBody>
      </p:sp>
      <p:pic>
        <p:nvPicPr>
          <p:cNvPr id="589" name="图片 6" descr=""/>
          <p:cNvPicPr/>
          <p:nvPr/>
        </p:nvPicPr>
        <p:blipFill>
          <a:blip r:embed="rId1"/>
          <a:stretch/>
        </p:blipFill>
        <p:spPr>
          <a:xfrm>
            <a:off x="1513800" y="1120680"/>
            <a:ext cx="9019800" cy="4171680"/>
          </a:xfrm>
          <a:prstGeom prst="rect">
            <a:avLst/>
          </a:prstGeom>
          <a:ln>
            <a:noFill/>
          </a:ln>
        </p:spPr>
      </p:pic>
      <p:sp>
        <p:nvSpPr>
          <p:cNvPr id="590" name="CustomShape 5"/>
          <p:cNvSpPr/>
          <p:nvPr/>
        </p:nvSpPr>
        <p:spPr>
          <a:xfrm>
            <a:off x="1237680" y="5403960"/>
            <a:ext cx="9817920" cy="1186920"/>
          </a:xfrm>
          <a:prstGeom prst="rect">
            <a:avLst/>
          </a:prstGeom>
          <a:noFill/>
          <a:ln>
            <a:noFill/>
          </a:ln>
        </p:spPr>
        <p:style>
          <a:lnRef idx="0"/>
          <a:fillRef idx="0"/>
          <a:effectRef idx="0"/>
          <a:fontRef idx="minor"/>
        </p:style>
        <p:txBody>
          <a:bodyPr lIns="90000" rIns="90000" tIns="45000" bIns="45000">
            <a:spAutoFit/>
          </a:bodyPr>
          <a:p>
            <a:pPr algn="just">
              <a:lnSpc>
                <a:spcPct val="100000"/>
              </a:lnSpc>
            </a:pPr>
            <a:r>
              <a:rPr b="0" lang="en-US" sz="1800" spc="-1" strike="noStrike">
                <a:solidFill>
                  <a:srgbClr val="0d0d0d"/>
                </a:solidFill>
                <a:latin typeface="Georgia"/>
                <a:ea typeface="Georgia"/>
              </a:rPr>
              <a:t>The immersive experience stems from a 25m, 8k resolution, interactive digital canvas at the centre. Curated to the human rhythm, the canvas expresses Sydney’s light and movement through the digital artworks of local and international artists, animators and cinematographers.</a:t>
            </a:r>
            <a:endParaRPr b="0" lang="ru-RU" sz="18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1" name="TextShape 1"/>
          <p:cNvSpPr txBox="1"/>
          <p:nvPr/>
        </p:nvSpPr>
        <p:spPr>
          <a:xfrm>
            <a:off x="1574640" y="438120"/>
            <a:ext cx="9143640" cy="609120"/>
          </a:xfrm>
          <a:prstGeom prst="rect">
            <a:avLst/>
          </a:prstGeom>
          <a:noFill/>
          <a:ln>
            <a:noFill/>
          </a:ln>
        </p:spPr>
        <p:txBody>
          <a:bodyPr lIns="0" rIns="0" tIns="0" bIns="0">
            <a:noAutofit/>
          </a:bodyPr>
          <a:p>
            <a:pPr>
              <a:lnSpc>
                <a:spcPct val="111000"/>
              </a:lnSpc>
            </a:pPr>
            <a:r>
              <a:rPr b="0" lang="en-US" sz="3600" spc="-1" strike="noStrike">
                <a:solidFill>
                  <a:srgbClr val="000000"/>
                </a:solidFill>
                <a:latin typeface="微软雅黑"/>
                <a:ea typeface="微软雅黑"/>
              </a:rPr>
              <a:t>Case Study</a:t>
            </a:r>
            <a:endParaRPr b="0" lang="ru-RU" sz="3600" spc="-1" strike="noStrike">
              <a:solidFill>
                <a:srgbClr val="000000"/>
              </a:solidFill>
              <a:latin typeface="微软雅黑"/>
            </a:endParaRPr>
          </a:p>
        </p:txBody>
      </p:sp>
      <p:sp>
        <p:nvSpPr>
          <p:cNvPr id="592"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593"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594" name="CustomShape 4"/>
          <p:cNvSpPr/>
          <p:nvPr/>
        </p:nvSpPr>
        <p:spPr>
          <a:xfrm>
            <a:off x="5886360" y="754560"/>
            <a:ext cx="6305040" cy="290520"/>
          </a:xfrm>
          <a:prstGeom prst="rect">
            <a:avLst/>
          </a:prstGeom>
          <a:noFill/>
          <a:ln>
            <a:noFill/>
          </a:ln>
        </p:spPr>
        <p:style>
          <a:lnRef idx="0"/>
          <a:fillRef idx="0"/>
          <a:effectRef idx="0"/>
          <a:fontRef idx="minor"/>
        </p:style>
        <p:txBody>
          <a:bodyPr lIns="90000" rIns="90000" tIns="45000" bIns="45000">
            <a:spAutoFit/>
          </a:bodyPr>
          <a:p>
            <a:pPr>
              <a:lnSpc>
                <a:spcPts val="1576"/>
              </a:lnSpc>
              <a:spcBef>
                <a:spcPts val="700"/>
              </a:spcBef>
              <a:spcAft>
                <a:spcPts val="1500"/>
              </a:spcAft>
            </a:pPr>
            <a:r>
              <a:rPr b="0" lang="en-US" sz="2400" spc="-1" strike="noStrike">
                <a:solidFill>
                  <a:srgbClr val="0d0d0d"/>
                </a:solidFill>
                <a:latin typeface="微软雅黑"/>
                <a:ea typeface="微软雅黑"/>
              </a:rPr>
              <a:t>Montreal</a:t>
            </a:r>
            <a:endParaRPr b="0" lang="ru-RU" sz="2400" spc="-1" strike="noStrike">
              <a:latin typeface="Arial"/>
            </a:endParaRPr>
          </a:p>
        </p:txBody>
      </p:sp>
      <p:pic>
        <p:nvPicPr>
          <p:cNvPr id="595" name="图片 3" descr=""/>
          <p:cNvPicPr/>
          <p:nvPr/>
        </p:nvPicPr>
        <p:blipFill>
          <a:blip r:embed="rId1"/>
          <a:stretch/>
        </p:blipFill>
        <p:spPr>
          <a:xfrm>
            <a:off x="169560" y="1380960"/>
            <a:ext cx="5595120" cy="3748680"/>
          </a:xfrm>
          <a:prstGeom prst="rect">
            <a:avLst/>
          </a:prstGeom>
          <a:ln>
            <a:noFill/>
          </a:ln>
        </p:spPr>
      </p:pic>
      <p:pic>
        <p:nvPicPr>
          <p:cNvPr id="596" name="图片 4" descr=""/>
          <p:cNvPicPr/>
          <p:nvPr/>
        </p:nvPicPr>
        <p:blipFill>
          <a:blip r:embed="rId2"/>
          <a:stretch/>
        </p:blipFill>
        <p:spPr>
          <a:xfrm>
            <a:off x="6004080" y="1380960"/>
            <a:ext cx="5886000" cy="3748680"/>
          </a:xfrm>
          <a:prstGeom prst="rect">
            <a:avLst/>
          </a:prstGeom>
          <a:ln>
            <a:noFill/>
          </a:ln>
        </p:spPr>
      </p:pic>
      <p:sp>
        <p:nvSpPr>
          <p:cNvPr id="597" name="CustomShape 5"/>
          <p:cNvSpPr/>
          <p:nvPr/>
        </p:nvSpPr>
        <p:spPr>
          <a:xfrm>
            <a:off x="1271160" y="5463720"/>
            <a:ext cx="8685000" cy="913320"/>
          </a:xfrm>
          <a:prstGeom prst="rect">
            <a:avLst/>
          </a:prstGeom>
          <a:noFill/>
          <a:ln>
            <a:noFill/>
          </a:ln>
        </p:spPr>
        <p:style>
          <a:lnRef idx="0"/>
          <a:fillRef idx="0"/>
          <a:effectRef idx="0"/>
          <a:fontRef idx="minor"/>
        </p:style>
        <p:txBody>
          <a:bodyPr lIns="90000" rIns="90000" tIns="45000" bIns="45000">
            <a:spAutoFit/>
          </a:bodyPr>
          <a:p>
            <a:pPr algn="just">
              <a:lnSpc>
                <a:spcPct val="100000"/>
              </a:lnSpc>
            </a:pPr>
            <a:r>
              <a:rPr b="0" lang="en-US" sz="1800" spc="-1" strike="noStrike">
                <a:solidFill>
                  <a:srgbClr val="0d0d0d"/>
                </a:solidFill>
                <a:latin typeface="Georgia"/>
                <a:ea typeface="Georgia"/>
              </a:rPr>
              <a:t>These immersive experiences breathe new life into heritage sites after dark, transforming their indoor spaces by illuminating centuries of tradition, artistry, and craftsmanship in new and unexpected ways.</a:t>
            </a:r>
            <a:endParaRPr b="0" lang="ru-RU"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98" name="图片 3" descr=""/>
          <p:cNvPicPr/>
          <p:nvPr/>
        </p:nvPicPr>
        <p:blipFill>
          <a:blip r:embed="rId1"/>
          <a:stretch/>
        </p:blipFill>
        <p:spPr>
          <a:xfrm>
            <a:off x="1518840" y="788040"/>
            <a:ext cx="3741120" cy="5688000"/>
          </a:xfrm>
          <a:prstGeom prst="rect">
            <a:avLst/>
          </a:prstGeom>
          <a:ln>
            <a:noFill/>
          </a:ln>
        </p:spPr>
      </p:pic>
      <p:pic>
        <p:nvPicPr>
          <p:cNvPr id="599" name="图片 4" descr=""/>
          <p:cNvPicPr/>
          <p:nvPr/>
        </p:nvPicPr>
        <p:blipFill>
          <a:blip r:embed="rId2"/>
          <a:stretch/>
        </p:blipFill>
        <p:spPr>
          <a:xfrm>
            <a:off x="6369840" y="788040"/>
            <a:ext cx="4057200" cy="5687280"/>
          </a:xfrm>
          <a:prstGeom prst="rect">
            <a:avLst/>
          </a:prstGeom>
          <a:ln>
            <a:noFill/>
          </a:ln>
        </p:spPr>
      </p:pic>
      <p:sp>
        <p:nvSpPr>
          <p:cNvPr id="600" name="CustomShape 1"/>
          <p:cNvSpPr/>
          <p:nvPr/>
        </p:nvSpPr>
        <p:spPr>
          <a:xfrm>
            <a:off x="2769120" y="190440"/>
            <a:ext cx="6907320" cy="3646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lang="en-US" sz="1800" spc="-1" strike="noStrike">
                <a:solidFill>
                  <a:srgbClr val="0d0d0d"/>
                </a:solidFill>
                <a:latin typeface="Georgia"/>
                <a:ea typeface="Georgia"/>
              </a:rPr>
              <a:t>Fusion of historic ornament and digital imagery</a:t>
            </a:r>
            <a:endParaRPr b="0" lang="ru-RU"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1" name="CustomShape 1"/>
          <p:cNvSpPr/>
          <p:nvPr/>
        </p:nvSpPr>
        <p:spPr>
          <a:xfrm>
            <a:off x="9869040" y="1996920"/>
            <a:ext cx="1431720" cy="14313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02" name="TextShape 2"/>
          <p:cNvSpPr txBox="1"/>
          <p:nvPr/>
        </p:nvSpPr>
        <p:spPr>
          <a:xfrm>
            <a:off x="1790640" y="3530520"/>
            <a:ext cx="9384840" cy="1523520"/>
          </a:xfrm>
          <a:prstGeom prst="rect">
            <a:avLst/>
          </a:prstGeom>
          <a:noFill/>
          <a:ln>
            <a:noFill/>
          </a:ln>
        </p:spPr>
        <p:txBody>
          <a:bodyPr lIns="0" rIns="0" tIns="0" bIns="0">
            <a:normAutofit/>
          </a:bodyPr>
          <a:p>
            <a:pPr algn="r">
              <a:lnSpc>
                <a:spcPct val="100000"/>
              </a:lnSpc>
            </a:pPr>
            <a:r>
              <a:rPr b="0" lang="en-US" sz="3600" spc="-1" strike="noStrike">
                <a:solidFill>
                  <a:srgbClr val="000000"/>
                </a:solidFill>
                <a:latin typeface="微软雅黑"/>
                <a:ea typeface="微软雅黑"/>
              </a:rPr>
              <a:t>View the project</a:t>
            </a:r>
            <a:endParaRPr b="0" lang="ru-RU" sz="3600" spc="-1" strike="noStrike">
              <a:solidFill>
                <a:srgbClr val="000000"/>
              </a:solidFill>
              <a:latin typeface="微软雅黑"/>
            </a:endParaRPr>
          </a:p>
        </p:txBody>
      </p:sp>
      <p:sp>
        <p:nvSpPr>
          <p:cNvPr id="603" name="TextShape 3"/>
          <p:cNvSpPr txBox="1"/>
          <p:nvPr/>
        </p:nvSpPr>
        <p:spPr>
          <a:xfrm>
            <a:off x="9648720" y="1905120"/>
            <a:ext cx="1526760" cy="1523520"/>
          </a:xfrm>
          <a:prstGeom prst="rect">
            <a:avLst/>
          </a:prstGeom>
          <a:noFill/>
          <a:ln>
            <a:noFill/>
          </a:ln>
        </p:spPr>
        <p:txBody>
          <a:bodyPr lIns="0" rIns="0" tIns="0" bIns="0" anchor="ctr">
            <a:noAutofit/>
          </a:bodyPr>
          <a:p>
            <a:pPr algn="r">
              <a:lnSpc>
                <a:spcPct val="109000"/>
              </a:lnSpc>
            </a:pPr>
            <a:r>
              <a:rPr b="1" lang="ru-RU" sz="7200" spc="-1" strike="noStrike">
                <a:solidFill>
                  <a:srgbClr val="4b70a8"/>
                </a:solidFill>
                <a:latin typeface="微软雅黑"/>
                <a:ea typeface="微软雅黑"/>
              </a:rPr>
              <a:t>0</a:t>
            </a:r>
            <a:r>
              <a:rPr b="1" lang="en-US" sz="7200" spc="-1" strike="noStrike">
                <a:solidFill>
                  <a:srgbClr val="4b70a8"/>
                </a:solidFill>
                <a:latin typeface="微软雅黑"/>
                <a:ea typeface="微软雅黑"/>
              </a:rPr>
              <a:t>3</a:t>
            </a:r>
            <a:endParaRPr b="0" lang="ru-RU" sz="7200" spc="-1" strike="noStrike">
              <a:solidFill>
                <a:srgbClr val="404040"/>
              </a:solidFill>
              <a:latin typeface="微软雅黑"/>
            </a:endParaRPr>
          </a:p>
        </p:txBody>
      </p:sp>
      <p:pic>
        <p:nvPicPr>
          <p:cNvPr id="604" name="图片 6" descr="1.1"/>
          <p:cNvPicPr/>
          <p:nvPr/>
        </p:nvPicPr>
        <p:blipFill>
          <a:blip r:embed="rId1"/>
          <a:stretch/>
        </p:blipFill>
        <p:spPr>
          <a:xfrm>
            <a:off x="10764360" y="147240"/>
            <a:ext cx="1171800" cy="1171800"/>
          </a:xfrm>
          <a:prstGeom prst="rect">
            <a:avLst/>
          </a:prstGeom>
          <a:ln>
            <a:noFill/>
          </a:ln>
        </p:spPr>
      </p:pic>
      <p:sp>
        <p:nvSpPr>
          <p:cNvPr id="605" name="CustomShape 4"/>
          <p:cNvSpPr/>
          <p:nvPr/>
        </p:nvSpPr>
        <p:spPr>
          <a:xfrm>
            <a:off x="10923840" y="199656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606" name="CustomShape 5" hidden="1"/>
          <p:cNvSpPr/>
          <p:nvPr/>
        </p:nvSpPr>
        <p:spPr>
          <a:xfrm>
            <a:off x="124560" y="1496520"/>
            <a:ext cx="4023000" cy="3911400"/>
          </a:xfrm>
          <a:prstGeom prst="ellipse">
            <a:avLst/>
          </a:prstGeom>
          <a:blipFill rotWithShape="0">
            <a:blip r:embed="rId2"/>
            <a:stretch>
              <a:fillRect/>
            </a:stretch>
          </a:blipFill>
          <a:ln>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7" name="CustomShape 1"/>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08" name="CustomShape 2"/>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pic>
        <p:nvPicPr>
          <p:cNvPr id="609" name="图片 2" descr="ad569f771fc52f7be6a944e445616921"/>
          <p:cNvPicPr/>
          <p:nvPr/>
        </p:nvPicPr>
        <p:blipFill>
          <a:blip r:embed="rId1"/>
          <a:stretch/>
        </p:blipFill>
        <p:spPr>
          <a:xfrm>
            <a:off x="6828120" y="316800"/>
            <a:ext cx="4772160" cy="6366240"/>
          </a:xfrm>
          <a:prstGeom prst="rect">
            <a:avLst/>
          </a:prstGeom>
          <a:ln>
            <a:noFill/>
          </a:ln>
        </p:spPr>
      </p:pic>
      <p:sp>
        <p:nvSpPr>
          <p:cNvPr id="610" name="CustomShape 3"/>
          <p:cNvSpPr/>
          <p:nvPr/>
        </p:nvSpPr>
        <p:spPr>
          <a:xfrm>
            <a:off x="1730880" y="4044960"/>
            <a:ext cx="682560" cy="682560"/>
          </a:xfrm>
          <a:custGeom>
            <a:avLst/>
            <a:gdLst/>
            <a:ahLst/>
            <a:rect l="l" t="t" r="r" b="b"/>
            <a:pathLst>
              <a:path w="1075" h="1075">
                <a:moveTo>
                  <a:pt x="0" y="538"/>
                </a:moveTo>
                <a:cubicBezTo>
                  <a:pt x="0" y="240"/>
                  <a:pt x="240" y="0"/>
                  <a:pt x="537" y="0"/>
                </a:cubicBezTo>
                <a:cubicBezTo>
                  <a:pt x="834" y="0"/>
                  <a:pt x="1075" y="240"/>
                  <a:pt x="1075" y="537"/>
                </a:cubicBezTo>
                <a:cubicBezTo>
                  <a:pt x="1075" y="834"/>
                  <a:pt x="834" y="1075"/>
                  <a:pt x="537" y="1075"/>
                </a:cubicBezTo>
                <a:cubicBezTo>
                  <a:pt x="240" y="1075"/>
                  <a:pt x="0" y="834"/>
                  <a:pt x="0" y="538"/>
                </a:cubicBezTo>
              </a:path>
            </a:pathLst>
          </a:custGeom>
          <a:solidFill>
            <a:schemeClr val="tx2">
              <a:lumMod val="50000"/>
              <a:lumOff val="50000"/>
            </a:schemeClr>
          </a:solidFill>
          <a:ln>
            <a:noFill/>
          </a:ln>
        </p:spPr>
        <p:style>
          <a:lnRef idx="0"/>
          <a:fillRef idx="0"/>
          <a:effectRef idx="0"/>
          <a:fontRef idx="minor"/>
        </p:style>
      </p:sp>
      <p:sp>
        <p:nvSpPr>
          <p:cNvPr id="611" name="CustomShape 4"/>
          <p:cNvSpPr/>
          <p:nvPr/>
        </p:nvSpPr>
        <p:spPr>
          <a:xfrm>
            <a:off x="1897920" y="4171320"/>
            <a:ext cx="478440" cy="430920"/>
          </a:xfrm>
          <a:prstGeom prst="rect">
            <a:avLst/>
          </a:prstGeom>
          <a:noFill/>
          <a:ln>
            <a:noFill/>
          </a:ln>
        </p:spPr>
        <p:style>
          <a:lnRef idx="0"/>
          <a:fillRef idx="0"/>
          <a:effectRef idx="0"/>
          <a:fontRef idx="minor"/>
        </p:style>
        <p:txBody>
          <a:bodyPr lIns="0" rIns="0" tIns="0" bIns="0">
            <a:noAutofit/>
          </a:bodyPr>
          <a:p>
            <a:pPr>
              <a:lnSpc>
                <a:spcPct val="70000"/>
              </a:lnSpc>
            </a:pPr>
            <a:endParaRPr b="0" lang="ru-RU" sz="1800" spc="-1" strike="noStrike">
              <a:latin typeface="Arial"/>
            </a:endParaRPr>
          </a:p>
          <a:p>
            <a:pPr marL="12600">
              <a:lnSpc>
                <a:spcPct val="99000"/>
              </a:lnSpc>
            </a:pPr>
            <a:r>
              <a:rPr b="0" lang="ru-RU" sz="3000" spc="69" strike="noStrike" baseline="-9000">
                <a:solidFill>
                  <a:srgbClr val="ffffff"/>
                </a:solidFill>
                <a:latin typeface="微软雅黑"/>
                <a:ea typeface="微软雅黑"/>
              </a:rPr>
              <a:t>04</a:t>
            </a:r>
            <a:r>
              <a:rPr b="0" lang="ru-RU" sz="1900" spc="77" strike="noStrike">
                <a:solidFill>
                  <a:srgbClr val="6888ba"/>
                </a:solidFill>
                <a:latin typeface="微软雅黑"/>
                <a:ea typeface="微软雅黑"/>
              </a:rPr>
              <a:t>   </a:t>
            </a:r>
            <a:endParaRPr b="0" lang="ru-RU" sz="1900" spc="-1" strike="noStrike">
              <a:latin typeface="Arial"/>
            </a:endParaRPr>
          </a:p>
        </p:txBody>
      </p:sp>
      <p:sp>
        <p:nvSpPr>
          <p:cNvPr id="612" name="CustomShape 5"/>
          <p:cNvSpPr/>
          <p:nvPr/>
        </p:nvSpPr>
        <p:spPr>
          <a:xfrm>
            <a:off x="2615040" y="5845680"/>
            <a:ext cx="3989520" cy="385560"/>
          </a:xfrm>
          <a:prstGeom prst="rect">
            <a:avLst/>
          </a:prstGeom>
          <a:noFill/>
          <a:ln>
            <a:noFill/>
          </a:ln>
        </p:spPr>
        <p:style>
          <a:lnRef idx="0"/>
          <a:fillRef idx="0"/>
          <a:effectRef idx="0"/>
          <a:fontRef idx="minor"/>
        </p:style>
        <p:txBody>
          <a:bodyPr lIns="0" rIns="0" tIns="0" bIns="0">
            <a:noAutofit/>
          </a:bodyPr>
          <a:p>
            <a:pPr>
              <a:lnSpc>
                <a:spcPct val="74000"/>
              </a:lnSpc>
            </a:pPr>
            <a:endParaRPr b="0" lang="ru-RU" sz="1800" spc="-1" strike="noStrike">
              <a:latin typeface="Arial"/>
            </a:endParaRPr>
          </a:p>
          <a:p>
            <a:pPr marL="12600">
              <a:lnSpc>
                <a:spcPct val="88000"/>
              </a:lnSpc>
            </a:pPr>
            <a:r>
              <a:rPr b="0" lang="en-US" sz="2400" spc="-1" strike="noStrike">
                <a:solidFill>
                  <a:srgbClr val="6888ba"/>
                </a:solidFill>
                <a:latin typeface="微软雅黑"/>
                <a:ea typeface="微软雅黑"/>
              </a:rPr>
              <a:t>Loss of community culture</a:t>
            </a:r>
            <a:endParaRPr b="0" lang="ru-RU" sz="2400" spc="-1" strike="noStrike">
              <a:latin typeface="Arial"/>
            </a:endParaRPr>
          </a:p>
        </p:txBody>
      </p:sp>
      <p:sp>
        <p:nvSpPr>
          <p:cNvPr id="613" name="CustomShape 6"/>
          <p:cNvSpPr/>
          <p:nvPr/>
        </p:nvSpPr>
        <p:spPr>
          <a:xfrm>
            <a:off x="2736360" y="4996080"/>
            <a:ext cx="3989520" cy="716040"/>
          </a:xfrm>
          <a:prstGeom prst="rect">
            <a:avLst/>
          </a:prstGeom>
          <a:noFill/>
          <a:ln>
            <a:noFill/>
          </a:ln>
        </p:spPr>
        <p:style>
          <a:lnRef idx="0"/>
          <a:fillRef idx="0"/>
          <a:effectRef idx="0"/>
          <a:fontRef idx="minor"/>
        </p:style>
        <p:txBody>
          <a:bodyPr lIns="0" rIns="0" tIns="0" bIns="0">
            <a:noAutofit/>
          </a:bodyPr>
          <a:p>
            <a:pPr>
              <a:lnSpc>
                <a:spcPct val="78000"/>
              </a:lnSpc>
            </a:pPr>
            <a:endParaRPr b="0" lang="ru-RU" sz="1800" spc="-1" strike="noStrike">
              <a:latin typeface="Arial"/>
            </a:endParaRPr>
          </a:p>
          <a:p>
            <a:pPr marL="12600">
              <a:lnSpc>
                <a:spcPct val="87000"/>
              </a:lnSpc>
            </a:pPr>
            <a:r>
              <a:rPr b="0" lang="en-US" sz="2400" spc="-1" strike="noStrike">
                <a:solidFill>
                  <a:srgbClr val="6888ba"/>
                </a:solidFill>
                <a:latin typeface="微软雅黑"/>
                <a:ea typeface="微软雅黑"/>
              </a:rPr>
              <a:t>The safety management is worrying</a:t>
            </a:r>
            <a:r>
              <a:rPr b="1" lang="en-US" sz="2400" spc="49" strike="noStrike">
                <a:solidFill>
                  <a:srgbClr val="6888ba"/>
                </a:solidFill>
                <a:latin typeface="微软雅黑"/>
                <a:ea typeface="微软雅黑"/>
              </a:rPr>
              <a:t>    </a:t>
            </a:r>
            <a:endParaRPr b="0" lang="ru-RU" sz="2400" spc="-1" strike="noStrike">
              <a:latin typeface="Arial"/>
            </a:endParaRPr>
          </a:p>
        </p:txBody>
      </p:sp>
      <p:sp>
        <p:nvSpPr>
          <p:cNvPr id="614" name="CustomShape 7"/>
          <p:cNvSpPr/>
          <p:nvPr/>
        </p:nvSpPr>
        <p:spPr>
          <a:xfrm>
            <a:off x="2709720" y="1272600"/>
            <a:ext cx="3852720" cy="446040"/>
          </a:xfrm>
          <a:prstGeom prst="rect">
            <a:avLst/>
          </a:prstGeom>
          <a:noFill/>
          <a:ln>
            <a:noFill/>
          </a:ln>
        </p:spPr>
        <p:style>
          <a:lnRef idx="0"/>
          <a:fillRef idx="0"/>
          <a:effectRef idx="0"/>
          <a:fontRef idx="minor"/>
        </p:style>
        <p:txBody>
          <a:bodyPr lIns="0" rIns="0" tIns="0" bIns="0">
            <a:noAutofit/>
          </a:bodyPr>
          <a:p>
            <a:pPr>
              <a:lnSpc>
                <a:spcPct val="94000"/>
              </a:lnSpc>
            </a:pPr>
            <a:endParaRPr b="0" lang="ru-RU" sz="1800" spc="-1" strike="noStrike">
              <a:latin typeface="Arial"/>
            </a:endParaRPr>
          </a:p>
          <a:p>
            <a:pPr marL="12600">
              <a:lnSpc>
                <a:spcPct val="87000"/>
              </a:lnSpc>
            </a:pPr>
            <a:r>
              <a:rPr b="0" lang="en-US" sz="2400" spc="-1" strike="noStrike">
                <a:solidFill>
                  <a:srgbClr val="6888ba"/>
                </a:solidFill>
                <a:latin typeface="Arial"/>
                <a:ea typeface="Arial"/>
              </a:rPr>
              <a:t>Degradation of building </a:t>
            </a:r>
            <a:r>
              <a:rPr b="0" lang="en-US" sz="2400" spc="-1" strike="noStrike">
                <a:solidFill>
                  <a:srgbClr val="6888ba"/>
                </a:solidFill>
                <a:latin typeface="微软雅黑"/>
                <a:ea typeface="微软雅黑"/>
              </a:rPr>
              <a:t>performance</a:t>
            </a:r>
            <a:r>
              <a:rPr b="1" lang="en-US" sz="2400" spc="-12" strike="noStrike">
                <a:solidFill>
                  <a:srgbClr val="6888ba"/>
                </a:solidFill>
                <a:latin typeface="微软雅黑"/>
                <a:ea typeface="微软雅黑"/>
              </a:rPr>
              <a:t>    </a:t>
            </a:r>
            <a:endParaRPr b="0" lang="ru-RU" sz="2400" spc="-1" strike="noStrike">
              <a:latin typeface="Arial"/>
            </a:endParaRPr>
          </a:p>
        </p:txBody>
      </p:sp>
      <p:sp>
        <p:nvSpPr>
          <p:cNvPr id="615" name="CustomShape 8"/>
          <p:cNvSpPr/>
          <p:nvPr/>
        </p:nvSpPr>
        <p:spPr>
          <a:xfrm>
            <a:off x="2709720" y="2319480"/>
            <a:ext cx="4255920" cy="940680"/>
          </a:xfrm>
          <a:prstGeom prst="rect">
            <a:avLst/>
          </a:prstGeom>
          <a:noFill/>
          <a:ln>
            <a:noFill/>
          </a:ln>
        </p:spPr>
        <p:style>
          <a:lnRef idx="0"/>
          <a:fillRef idx="0"/>
          <a:effectRef idx="0"/>
          <a:fontRef idx="minor"/>
        </p:style>
        <p:txBody>
          <a:bodyPr lIns="0" rIns="0" tIns="0" bIns="0">
            <a:noAutofit/>
          </a:bodyPr>
          <a:p>
            <a:pPr>
              <a:lnSpc>
                <a:spcPct val="71000"/>
              </a:lnSpc>
            </a:pPr>
            <a:r>
              <a:rPr b="0" lang="en-US" sz="2400" spc="-1" strike="noStrike">
                <a:solidFill>
                  <a:srgbClr val="6888ba"/>
                </a:solidFill>
                <a:latin typeface="微软雅黑"/>
                <a:ea typeface="微软雅黑"/>
              </a:rPr>
              <a:t>Lack of barrier-free facilities</a:t>
            </a:r>
            <a:endParaRPr b="0" lang="ru-RU" sz="2400" spc="-1" strike="noStrike">
              <a:latin typeface="Arial"/>
            </a:endParaRPr>
          </a:p>
        </p:txBody>
      </p:sp>
      <p:sp>
        <p:nvSpPr>
          <p:cNvPr id="616" name="CustomShape 9"/>
          <p:cNvSpPr/>
          <p:nvPr/>
        </p:nvSpPr>
        <p:spPr>
          <a:xfrm>
            <a:off x="2712240" y="2927520"/>
            <a:ext cx="3440880" cy="820800"/>
          </a:xfrm>
          <a:prstGeom prst="rect">
            <a:avLst/>
          </a:prstGeom>
          <a:noFill/>
          <a:ln>
            <a:noFill/>
          </a:ln>
        </p:spPr>
        <p:style>
          <a:lnRef idx="0"/>
          <a:fillRef idx="0"/>
          <a:effectRef idx="0"/>
          <a:fontRef idx="minor"/>
        </p:style>
        <p:txBody>
          <a:bodyPr lIns="0" rIns="0" tIns="0" bIns="0">
            <a:noAutofit/>
          </a:bodyPr>
          <a:p>
            <a:pPr>
              <a:lnSpc>
                <a:spcPct val="83000"/>
              </a:lnSpc>
            </a:pPr>
            <a:endParaRPr b="0" lang="ru-RU" sz="1800" spc="-1" strike="noStrike">
              <a:latin typeface="Arial"/>
            </a:endParaRPr>
          </a:p>
          <a:p>
            <a:pPr marL="12600">
              <a:lnSpc>
                <a:spcPct val="88000"/>
              </a:lnSpc>
            </a:pPr>
            <a:r>
              <a:rPr b="0" lang="en-US" sz="2400" spc="-1" strike="noStrike">
                <a:solidFill>
                  <a:srgbClr val="6888ba"/>
                </a:solidFill>
                <a:latin typeface="微软雅黑"/>
                <a:ea typeface="微软雅黑"/>
              </a:rPr>
              <a:t>Mixed traffic in the neighborhood</a:t>
            </a:r>
            <a:r>
              <a:rPr b="1" lang="en-US" sz="2400" spc="-12" strike="noStrike">
                <a:solidFill>
                  <a:srgbClr val="6888ba"/>
                </a:solidFill>
                <a:latin typeface="微软雅黑"/>
                <a:ea typeface="微软雅黑"/>
              </a:rPr>
              <a:t>    </a:t>
            </a:r>
            <a:endParaRPr b="0" lang="ru-RU" sz="2400" spc="-1" strike="noStrike">
              <a:latin typeface="Arial"/>
            </a:endParaRPr>
          </a:p>
        </p:txBody>
      </p:sp>
      <p:sp>
        <p:nvSpPr>
          <p:cNvPr id="617" name="CustomShape 10"/>
          <p:cNvSpPr/>
          <p:nvPr/>
        </p:nvSpPr>
        <p:spPr>
          <a:xfrm>
            <a:off x="1724040" y="2025720"/>
            <a:ext cx="682920" cy="682200"/>
          </a:xfrm>
          <a:custGeom>
            <a:avLst/>
            <a:gdLst/>
            <a:ahLst/>
            <a:rect l="l" t="t" r="r" b="b"/>
            <a:pathLst>
              <a:path w="1076" h="1075">
                <a:moveTo>
                  <a:pt x="0" y="537"/>
                </a:moveTo>
                <a:cubicBezTo>
                  <a:pt x="0" y="240"/>
                  <a:pt x="241" y="0"/>
                  <a:pt x="538" y="0"/>
                </a:cubicBezTo>
                <a:cubicBezTo>
                  <a:pt x="835" y="0"/>
                  <a:pt x="1076" y="240"/>
                  <a:pt x="1076" y="537"/>
                </a:cubicBezTo>
                <a:cubicBezTo>
                  <a:pt x="1076" y="834"/>
                  <a:pt x="835" y="1075"/>
                  <a:pt x="538" y="1075"/>
                </a:cubicBezTo>
                <a:cubicBezTo>
                  <a:pt x="241" y="1075"/>
                  <a:pt x="0" y="834"/>
                  <a:pt x="0" y="537"/>
                </a:cubicBezTo>
              </a:path>
            </a:pathLst>
          </a:custGeom>
          <a:solidFill>
            <a:schemeClr val="tx2">
              <a:lumMod val="50000"/>
              <a:lumOff val="50000"/>
            </a:schemeClr>
          </a:solidFill>
          <a:ln>
            <a:noFill/>
          </a:ln>
        </p:spPr>
        <p:style>
          <a:lnRef idx="0"/>
          <a:fillRef idx="0"/>
          <a:effectRef idx="0"/>
          <a:fontRef idx="minor"/>
        </p:style>
      </p:sp>
      <p:grpSp>
        <p:nvGrpSpPr>
          <p:cNvPr id="618" name="Group 11"/>
          <p:cNvGrpSpPr/>
          <p:nvPr/>
        </p:nvGrpSpPr>
        <p:grpSpPr>
          <a:xfrm>
            <a:off x="1711080" y="2953440"/>
            <a:ext cx="708840" cy="708120"/>
            <a:chOff x="1711080" y="2953440"/>
            <a:chExt cx="708840" cy="708120"/>
          </a:xfrm>
        </p:grpSpPr>
        <p:sp>
          <p:nvSpPr>
            <p:cNvPr id="619" name="CustomShape 12"/>
            <p:cNvSpPr/>
            <p:nvPr/>
          </p:nvSpPr>
          <p:spPr>
            <a:xfrm>
              <a:off x="1724040" y="2966400"/>
              <a:ext cx="682920" cy="682560"/>
            </a:xfrm>
            <a:custGeom>
              <a:avLst/>
              <a:gdLst/>
              <a:ahLst/>
              <a:rect l="l" t="t" r="r" b="b"/>
              <a:pathLst>
                <a:path w="1076" h="1075">
                  <a:moveTo>
                    <a:pt x="0" y="538"/>
                  </a:moveTo>
                  <a:cubicBezTo>
                    <a:pt x="0" y="240"/>
                    <a:pt x="241" y="0"/>
                    <a:pt x="538" y="0"/>
                  </a:cubicBezTo>
                  <a:cubicBezTo>
                    <a:pt x="835" y="0"/>
                    <a:pt x="1076" y="240"/>
                    <a:pt x="1076" y="537"/>
                  </a:cubicBezTo>
                  <a:cubicBezTo>
                    <a:pt x="1076" y="834"/>
                    <a:pt x="835" y="1075"/>
                    <a:pt x="538" y="1075"/>
                  </a:cubicBezTo>
                  <a:cubicBezTo>
                    <a:pt x="241" y="1075"/>
                    <a:pt x="0" y="834"/>
                    <a:pt x="0" y="538"/>
                  </a:cubicBezTo>
                </a:path>
              </a:pathLst>
            </a:custGeom>
            <a:solidFill>
              <a:schemeClr val="tx2">
                <a:lumMod val="50000"/>
                <a:lumOff val="50000"/>
              </a:schemeClr>
            </a:solidFill>
            <a:ln>
              <a:noFill/>
            </a:ln>
          </p:spPr>
          <p:style>
            <a:lnRef idx="0"/>
            <a:fillRef idx="0"/>
            <a:effectRef idx="0"/>
            <a:fontRef idx="minor"/>
          </p:style>
        </p:sp>
        <p:sp>
          <p:nvSpPr>
            <p:cNvPr id="620" name="CustomShape 13"/>
            <p:cNvSpPr/>
            <p:nvPr/>
          </p:nvSpPr>
          <p:spPr>
            <a:xfrm>
              <a:off x="1711080" y="2953440"/>
              <a:ext cx="708840" cy="708120"/>
            </a:xfrm>
            <a:prstGeom prst="rect">
              <a:avLst/>
            </a:prstGeom>
            <a:noFill/>
            <a:ln>
              <a:noFill/>
            </a:ln>
          </p:spPr>
          <p:style>
            <a:lnRef idx="0"/>
            <a:fillRef idx="0"/>
            <a:effectRef idx="0"/>
            <a:fontRef idx="minor"/>
          </p:style>
          <p:txBody>
            <a:bodyPr lIns="0" rIns="0" tIns="0" bIns="0">
              <a:noAutofit/>
            </a:bodyPr>
            <a:p>
              <a:pPr>
                <a:lnSpc>
                  <a:spcPct val="123000"/>
                </a:lnSpc>
              </a:pPr>
              <a:endParaRPr b="0" lang="ru-RU" sz="1800" spc="-1" strike="noStrike">
                <a:latin typeface="Arial"/>
              </a:endParaRPr>
            </a:p>
            <a:p>
              <a:pPr marL="212040">
                <a:lnSpc>
                  <a:spcPts val="2591"/>
                </a:lnSpc>
              </a:pPr>
              <a:r>
                <a:rPr b="0" lang="ru-RU" sz="2000" spc="-52" strike="noStrike">
                  <a:solidFill>
                    <a:srgbClr val="ffffff"/>
                  </a:solidFill>
                  <a:latin typeface="微软雅黑"/>
                  <a:ea typeface="微软雅黑"/>
                </a:rPr>
                <a:t>03</a:t>
              </a:r>
              <a:endParaRPr b="0" lang="ru-RU" sz="2000" spc="-1" strike="noStrike">
                <a:latin typeface="Arial"/>
              </a:endParaRPr>
            </a:p>
          </p:txBody>
        </p:sp>
      </p:grpSp>
      <p:sp>
        <p:nvSpPr>
          <p:cNvPr id="621" name="CustomShape 14"/>
          <p:cNvSpPr/>
          <p:nvPr/>
        </p:nvSpPr>
        <p:spPr>
          <a:xfrm>
            <a:off x="1713240" y="1149480"/>
            <a:ext cx="682200" cy="682200"/>
          </a:xfrm>
          <a:custGeom>
            <a:avLst/>
            <a:gdLst/>
            <a:ahLst/>
            <a:rect l="l" t="t" r="r" b="b"/>
            <a:pathLst>
              <a:path w="1075" h="1075">
                <a:moveTo>
                  <a:pt x="0" y="536"/>
                </a:moveTo>
                <a:cubicBezTo>
                  <a:pt x="0" y="240"/>
                  <a:pt x="240" y="0"/>
                  <a:pt x="537" y="0"/>
                </a:cubicBezTo>
                <a:cubicBezTo>
                  <a:pt x="834" y="0"/>
                  <a:pt x="1075" y="240"/>
                  <a:pt x="1075" y="537"/>
                </a:cubicBezTo>
                <a:cubicBezTo>
                  <a:pt x="1075" y="834"/>
                  <a:pt x="834" y="1075"/>
                  <a:pt x="537" y="1075"/>
                </a:cubicBezTo>
                <a:cubicBezTo>
                  <a:pt x="240" y="1075"/>
                  <a:pt x="0" y="834"/>
                  <a:pt x="0" y="536"/>
                </a:cubicBezTo>
              </a:path>
            </a:pathLst>
          </a:custGeom>
          <a:solidFill>
            <a:schemeClr val="tx2">
              <a:lumMod val="50000"/>
              <a:lumOff val="50000"/>
            </a:schemeClr>
          </a:solidFill>
          <a:ln>
            <a:noFill/>
          </a:ln>
        </p:spPr>
        <p:style>
          <a:lnRef idx="0"/>
          <a:fillRef idx="0"/>
          <a:effectRef idx="0"/>
          <a:fontRef idx="minor"/>
        </p:style>
      </p:sp>
      <p:grpSp>
        <p:nvGrpSpPr>
          <p:cNvPr id="622" name="Group 15"/>
          <p:cNvGrpSpPr/>
          <p:nvPr/>
        </p:nvGrpSpPr>
        <p:grpSpPr>
          <a:xfrm>
            <a:off x="1753920" y="5846040"/>
            <a:ext cx="708120" cy="708120"/>
            <a:chOff x="1753920" y="5846040"/>
            <a:chExt cx="708120" cy="708120"/>
          </a:xfrm>
        </p:grpSpPr>
        <p:sp>
          <p:nvSpPr>
            <p:cNvPr id="623" name="CustomShape 16"/>
            <p:cNvSpPr/>
            <p:nvPr/>
          </p:nvSpPr>
          <p:spPr>
            <a:xfrm>
              <a:off x="1766520" y="5858640"/>
              <a:ext cx="682560" cy="682560"/>
            </a:xfrm>
            <a:custGeom>
              <a:avLst/>
              <a:gdLst/>
              <a:ahLst/>
              <a:rect l="l" t="t" r="r" b="b"/>
              <a:pathLst>
                <a:path w="1075" h="1075">
                  <a:moveTo>
                    <a:pt x="0" y="538"/>
                  </a:moveTo>
                  <a:cubicBezTo>
                    <a:pt x="0" y="240"/>
                    <a:pt x="240" y="0"/>
                    <a:pt x="537" y="0"/>
                  </a:cubicBezTo>
                  <a:cubicBezTo>
                    <a:pt x="834" y="0"/>
                    <a:pt x="1075" y="240"/>
                    <a:pt x="1075" y="537"/>
                  </a:cubicBezTo>
                  <a:cubicBezTo>
                    <a:pt x="1075" y="834"/>
                    <a:pt x="834" y="1075"/>
                    <a:pt x="537" y="1075"/>
                  </a:cubicBezTo>
                  <a:cubicBezTo>
                    <a:pt x="240" y="1075"/>
                    <a:pt x="0" y="834"/>
                    <a:pt x="0" y="538"/>
                  </a:cubicBezTo>
                </a:path>
              </a:pathLst>
            </a:custGeom>
            <a:solidFill>
              <a:schemeClr val="tx2">
                <a:lumMod val="50000"/>
                <a:lumOff val="50000"/>
              </a:schemeClr>
            </a:solidFill>
            <a:ln>
              <a:noFill/>
            </a:ln>
          </p:spPr>
          <p:style>
            <a:lnRef idx="0"/>
            <a:fillRef idx="0"/>
            <a:effectRef idx="0"/>
            <a:fontRef idx="minor"/>
          </p:style>
        </p:sp>
        <p:sp>
          <p:nvSpPr>
            <p:cNvPr id="624" name="CustomShape 17"/>
            <p:cNvSpPr/>
            <p:nvPr/>
          </p:nvSpPr>
          <p:spPr>
            <a:xfrm>
              <a:off x="1753920" y="5846040"/>
              <a:ext cx="708120" cy="708120"/>
            </a:xfrm>
            <a:prstGeom prst="rect">
              <a:avLst/>
            </a:prstGeom>
            <a:noFill/>
            <a:ln>
              <a:noFill/>
            </a:ln>
          </p:spPr>
          <p:style>
            <a:lnRef idx="0"/>
            <a:fillRef idx="0"/>
            <a:effectRef idx="0"/>
            <a:fontRef idx="minor"/>
          </p:style>
          <p:txBody>
            <a:bodyPr lIns="0" rIns="0" tIns="0" bIns="0">
              <a:noAutofit/>
            </a:bodyPr>
            <a:p>
              <a:pPr>
                <a:lnSpc>
                  <a:spcPct val="123000"/>
                </a:lnSpc>
              </a:pPr>
              <a:endParaRPr b="0" lang="ru-RU" sz="1800" spc="-1" strike="noStrike">
                <a:latin typeface="Arial"/>
              </a:endParaRPr>
            </a:p>
            <a:p>
              <a:pPr marL="212040">
                <a:lnSpc>
                  <a:spcPts val="2591"/>
                </a:lnSpc>
              </a:pPr>
              <a:r>
                <a:rPr b="0" lang="ru-RU" sz="2000" spc="-52" strike="noStrike">
                  <a:solidFill>
                    <a:srgbClr val="ffffff"/>
                  </a:solidFill>
                  <a:latin typeface="微软雅黑"/>
                  <a:ea typeface="微软雅黑"/>
                </a:rPr>
                <a:t>06</a:t>
              </a:r>
              <a:endParaRPr b="0" lang="ru-RU" sz="2000" spc="-1" strike="noStrike">
                <a:latin typeface="Arial"/>
              </a:endParaRPr>
            </a:p>
          </p:txBody>
        </p:sp>
      </p:grpSp>
      <p:grpSp>
        <p:nvGrpSpPr>
          <p:cNvPr id="625" name="Group 18"/>
          <p:cNvGrpSpPr/>
          <p:nvPr/>
        </p:nvGrpSpPr>
        <p:grpSpPr>
          <a:xfrm>
            <a:off x="1723320" y="4951800"/>
            <a:ext cx="708120" cy="708120"/>
            <a:chOff x="1723320" y="4951800"/>
            <a:chExt cx="708120" cy="708120"/>
          </a:xfrm>
        </p:grpSpPr>
        <p:sp>
          <p:nvSpPr>
            <p:cNvPr id="626" name="CustomShape 19"/>
            <p:cNvSpPr/>
            <p:nvPr/>
          </p:nvSpPr>
          <p:spPr>
            <a:xfrm>
              <a:off x="1735920" y="4964760"/>
              <a:ext cx="682560" cy="682560"/>
            </a:xfrm>
            <a:custGeom>
              <a:avLst/>
              <a:gdLst/>
              <a:ahLst/>
              <a:rect l="l" t="t" r="r" b="b"/>
              <a:pathLst>
                <a:path w="1075" h="1075">
                  <a:moveTo>
                    <a:pt x="0" y="537"/>
                  </a:moveTo>
                  <a:cubicBezTo>
                    <a:pt x="0" y="240"/>
                    <a:pt x="240" y="0"/>
                    <a:pt x="537" y="0"/>
                  </a:cubicBezTo>
                  <a:cubicBezTo>
                    <a:pt x="834" y="0"/>
                    <a:pt x="1075" y="240"/>
                    <a:pt x="1075" y="537"/>
                  </a:cubicBezTo>
                  <a:cubicBezTo>
                    <a:pt x="1075" y="834"/>
                    <a:pt x="834" y="1075"/>
                    <a:pt x="537" y="1075"/>
                  </a:cubicBezTo>
                  <a:cubicBezTo>
                    <a:pt x="240" y="1075"/>
                    <a:pt x="0" y="834"/>
                    <a:pt x="0" y="537"/>
                  </a:cubicBezTo>
                </a:path>
              </a:pathLst>
            </a:custGeom>
            <a:solidFill>
              <a:schemeClr val="tx2">
                <a:lumMod val="50000"/>
                <a:lumOff val="50000"/>
              </a:schemeClr>
            </a:solidFill>
            <a:ln>
              <a:noFill/>
            </a:ln>
          </p:spPr>
          <p:style>
            <a:lnRef idx="0"/>
            <a:fillRef idx="0"/>
            <a:effectRef idx="0"/>
            <a:fontRef idx="minor"/>
          </p:style>
        </p:sp>
        <p:sp>
          <p:nvSpPr>
            <p:cNvPr id="627" name="CustomShape 20"/>
            <p:cNvSpPr/>
            <p:nvPr/>
          </p:nvSpPr>
          <p:spPr>
            <a:xfrm>
              <a:off x="1723320" y="4951800"/>
              <a:ext cx="708120" cy="708120"/>
            </a:xfrm>
            <a:prstGeom prst="rect">
              <a:avLst/>
            </a:prstGeom>
            <a:noFill/>
            <a:ln>
              <a:noFill/>
            </a:ln>
          </p:spPr>
          <p:style>
            <a:lnRef idx="0"/>
            <a:fillRef idx="0"/>
            <a:effectRef idx="0"/>
            <a:fontRef idx="minor"/>
          </p:style>
          <p:txBody>
            <a:bodyPr lIns="0" rIns="0" tIns="0" bIns="0">
              <a:noAutofit/>
            </a:bodyPr>
            <a:p>
              <a:pPr>
                <a:lnSpc>
                  <a:spcPct val="123000"/>
                </a:lnSpc>
              </a:pPr>
              <a:endParaRPr b="0" lang="ru-RU" sz="1800" spc="-1" strike="noStrike">
                <a:latin typeface="Arial"/>
              </a:endParaRPr>
            </a:p>
            <a:p>
              <a:pPr marL="212040">
                <a:lnSpc>
                  <a:spcPts val="2591"/>
                </a:lnSpc>
              </a:pPr>
              <a:r>
                <a:rPr b="0" lang="ru-RU" sz="2000" spc="-52" strike="noStrike">
                  <a:solidFill>
                    <a:srgbClr val="ffffff"/>
                  </a:solidFill>
                  <a:latin typeface="微软雅黑"/>
                  <a:ea typeface="微软雅黑"/>
                </a:rPr>
                <a:t>05</a:t>
              </a:r>
              <a:endParaRPr b="0" lang="ru-RU" sz="2000" spc="-1" strike="noStrike">
                <a:latin typeface="Arial"/>
              </a:endParaRPr>
            </a:p>
          </p:txBody>
        </p:sp>
      </p:grpSp>
      <p:sp>
        <p:nvSpPr>
          <p:cNvPr id="628" name="CustomShape 21"/>
          <p:cNvSpPr/>
          <p:nvPr/>
        </p:nvSpPr>
        <p:spPr>
          <a:xfrm>
            <a:off x="1834560" y="1272600"/>
            <a:ext cx="596520" cy="548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ru-RU" sz="3000" spc="69" strike="noStrike" baseline="-9000">
                <a:solidFill>
                  <a:srgbClr val="ffffff"/>
                </a:solidFill>
                <a:latin typeface="微软雅黑"/>
                <a:ea typeface="微软雅黑"/>
              </a:rPr>
              <a:t>0</a:t>
            </a:r>
            <a:r>
              <a:rPr b="0" lang="en-US" sz="3000" spc="69" strike="noStrike" baseline="-9000">
                <a:solidFill>
                  <a:srgbClr val="ffffff"/>
                </a:solidFill>
                <a:latin typeface="微软雅黑"/>
                <a:ea typeface="微软雅黑"/>
              </a:rPr>
              <a:t>1</a:t>
            </a:r>
            <a:endParaRPr b="0" lang="ru-RU" sz="3000" spc="-1" strike="noStrike">
              <a:latin typeface="Arial"/>
            </a:endParaRPr>
          </a:p>
        </p:txBody>
      </p:sp>
      <p:sp>
        <p:nvSpPr>
          <p:cNvPr id="629" name="CustomShape 22"/>
          <p:cNvSpPr/>
          <p:nvPr/>
        </p:nvSpPr>
        <p:spPr>
          <a:xfrm>
            <a:off x="1816200" y="2160360"/>
            <a:ext cx="596520" cy="548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ru-RU" sz="3000" spc="69" strike="noStrike" baseline="-9000">
                <a:solidFill>
                  <a:srgbClr val="ffffff"/>
                </a:solidFill>
                <a:latin typeface="微软雅黑"/>
                <a:ea typeface="微软雅黑"/>
              </a:rPr>
              <a:t>0</a:t>
            </a:r>
            <a:r>
              <a:rPr b="0" lang="en-US" sz="3000" spc="69" strike="noStrike" baseline="-9000">
                <a:solidFill>
                  <a:srgbClr val="ffffff"/>
                </a:solidFill>
                <a:latin typeface="微软雅黑"/>
                <a:ea typeface="微软雅黑"/>
              </a:rPr>
              <a:t>2</a:t>
            </a:r>
            <a:endParaRPr b="0" lang="ru-RU" sz="3000" spc="-1" strike="noStrike">
              <a:latin typeface="Arial"/>
            </a:endParaRPr>
          </a:p>
        </p:txBody>
      </p:sp>
      <p:sp>
        <p:nvSpPr>
          <p:cNvPr id="630" name="TextShape 23"/>
          <p:cNvSpPr txBox="1"/>
          <p:nvPr/>
        </p:nvSpPr>
        <p:spPr>
          <a:xfrm>
            <a:off x="1452240" y="438120"/>
            <a:ext cx="10972440" cy="609120"/>
          </a:xfrm>
          <a:prstGeom prst="rect">
            <a:avLst/>
          </a:prstGeom>
          <a:noFill/>
          <a:ln>
            <a:noFill/>
          </a:ln>
        </p:spPr>
        <p:txBody>
          <a:bodyPr lIns="0" rIns="0" tIns="0" bIns="0">
            <a:noAutofit/>
          </a:bodyPr>
          <a:p>
            <a:pPr>
              <a:lnSpc>
                <a:spcPct val="111000"/>
              </a:lnSpc>
            </a:pPr>
            <a:r>
              <a:rPr b="0" lang="en-US" sz="3200" spc="89" strike="noStrike">
                <a:solidFill>
                  <a:srgbClr val="0d0d0d"/>
                </a:solidFill>
                <a:latin typeface="微软雅黑"/>
                <a:ea typeface="微软雅黑"/>
              </a:rPr>
              <a:t>Problems in the surrounding area</a:t>
            </a:r>
            <a:endParaRPr b="0" lang="ru-RU" sz="3200" spc="-1" strike="noStrike">
              <a:solidFill>
                <a:srgbClr val="000000"/>
              </a:solidFill>
              <a:latin typeface="微软雅黑"/>
            </a:endParaRPr>
          </a:p>
        </p:txBody>
      </p:sp>
      <p:sp>
        <p:nvSpPr>
          <p:cNvPr id="631" name="CustomShape 24"/>
          <p:cNvSpPr/>
          <p:nvPr/>
        </p:nvSpPr>
        <p:spPr>
          <a:xfrm>
            <a:off x="2603520" y="4142160"/>
            <a:ext cx="6095520" cy="4561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6888ba"/>
                </a:solidFill>
                <a:latin typeface="微软雅黑"/>
                <a:ea typeface="微软雅黑"/>
              </a:rPr>
              <a:t>Spatial chaos and scarcity</a:t>
            </a:r>
            <a:endParaRPr b="0" lang="ru-RU" sz="2400" spc="-1" strike="noStrike">
              <a:latin typeface="Arial"/>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2" name="TextShape 1"/>
          <p:cNvSpPr txBox="1"/>
          <p:nvPr/>
        </p:nvSpPr>
        <p:spPr>
          <a:xfrm>
            <a:off x="1574640" y="438120"/>
            <a:ext cx="9143640" cy="609120"/>
          </a:xfrm>
          <a:prstGeom prst="rect">
            <a:avLst/>
          </a:prstGeom>
          <a:noFill/>
          <a:ln>
            <a:noFill/>
          </a:ln>
        </p:spPr>
        <p:txBody>
          <a:bodyPr lIns="0" rIns="0" tIns="0" bIns="0">
            <a:noAutofit/>
          </a:bodyPr>
          <a:p>
            <a:pPr>
              <a:lnSpc>
                <a:spcPct val="111000"/>
              </a:lnSpc>
            </a:pPr>
            <a:r>
              <a:rPr b="0" lang="en-US" sz="3600" spc="-1" strike="noStrike">
                <a:solidFill>
                  <a:srgbClr val="000000"/>
                </a:solidFill>
                <a:latin typeface="微软雅黑"/>
                <a:ea typeface="微软雅黑"/>
              </a:rPr>
              <a:t>transformation strategy</a:t>
            </a:r>
            <a:endParaRPr b="0" lang="ru-RU" sz="3600" spc="-1" strike="noStrike">
              <a:solidFill>
                <a:srgbClr val="000000"/>
              </a:solidFill>
              <a:latin typeface="微软雅黑"/>
            </a:endParaRPr>
          </a:p>
        </p:txBody>
      </p:sp>
      <p:sp>
        <p:nvSpPr>
          <p:cNvPr id="633"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34"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pic>
        <p:nvPicPr>
          <p:cNvPr id="635" name="picture 398" descr=""/>
          <p:cNvPicPr/>
          <p:nvPr/>
        </p:nvPicPr>
        <p:blipFill>
          <a:blip r:embed="rId1"/>
          <a:stretch/>
        </p:blipFill>
        <p:spPr>
          <a:xfrm>
            <a:off x="7278840" y="5094360"/>
            <a:ext cx="1423080" cy="1320480"/>
          </a:xfrm>
          <a:prstGeom prst="rect">
            <a:avLst/>
          </a:prstGeom>
          <a:ln>
            <a:noFill/>
          </a:ln>
        </p:spPr>
      </p:pic>
      <p:pic>
        <p:nvPicPr>
          <p:cNvPr id="636" name="picture 400" descr=""/>
          <p:cNvPicPr/>
          <p:nvPr/>
        </p:nvPicPr>
        <p:blipFill>
          <a:blip r:embed="rId2"/>
          <a:stretch/>
        </p:blipFill>
        <p:spPr>
          <a:xfrm>
            <a:off x="5043240" y="5094360"/>
            <a:ext cx="1423080" cy="1320480"/>
          </a:xfrm>
          <a:prstGeom prst="rect">
            <a:avLst/>
          </a:prstGeom>
          <a:ln>
            <a:noFill/>
          </a:ln>
        </p:spPr>
      </p:pic>
      <p:pic>
        <p:nvPicPr>
          <p:cNvPr id="637" name="picture 402" descr=""/>
          <p:cNvPicPr/>
          <p:nvPr/>
        </p:nvPicPr>
        <p:blipFill>
          <a:blip r:embed="rId3"/>
          <a:stretch/>
        </p:blipFill>
        <p:spPr>
          <a:xfrm>
            <a:off x="9480960" y="5094360"/>
            <a:ext cx="1423080" cy="1320480"/>
          </a:xfrm>
          <a:prstGeom prst="rect">
            <a:avLst/>
          </a:prstGeom>
          <a:ln>
            <a:noFill/>
          </a:ln>
        </p:spPr>
      </p:pic>
      <p:grpSp>
        <p:nvGrpSpPr>
          <p:cNvPr id="638" name="Group 4"/>
          <p:cNvGrpSpPr/>
          <p:nvPr/>
        </p:nvGrpSpPr>
        <p:grpSpPr>
          <a:xfrm>
            <a:off x="2921400" y="5094360"/>
            <a:ext cx="1522440" cy="1512720"/>
            <a:chOff x="2921400" y="5094360"/>
            <a:chExt cx="1522440" cy="1512720"/>
          </a:xfrm>
        </p:grpSpPr>
        <p:pic>
          <p:nvPicPr>
            <p:cNvPr id="639" name="picture 404" descr=""/>
            <p:cNvPicPr/>
            <p:nvPr/>
          </p:nvPicPr>
          <p:blipFill>
            <a:blip r:embed="rId4"/>
            <a:stretch/>
          </p:blipFill>
          <p:spPr>
            <a:xfrm>
              <a:off x="2921400" y="5094360"/>
              <a:ext cx="1308960" cy="1320480"/>
            </a:xfrm>
            <a:prstGeom prst="rect">
              <a:avLst/>
            </a:prstGeom>
            <a:ln>
              <a:noFill/>
            </a:ln>
          </p:spPr>
        </p:pic>
        <p:sp>
          <p:nvSpPr>
            <p:cNvPr id="640" name="CustomShape 5"/>
            <p:cNvSpPr/>
            <p:nvPr/>
          </p:nvSpPr>
          <p:spPr>
            <a:xfrm>
              <a:off x="3109320" y="5261400"/>
              <a:ext cx="1334520" cy="1345680"/>
            </a:xfrm>
            <a:prstGeom prst="rect">
              <a:avLst/>
            </a:prstGeom>
            <a:noFill/>
            <a:ln>
              <a:noFill/>
            </a:ln>
          </p:spPr>
          <p:style>
            <a:lnRef idx="0"/>
            <a:fillRef idx="0"/>
            <a:effectRef idx="0"/>
            <a:fontRef idx="minor"/>
          </p:style>
          <p:txBody>
            <a:bodyPr lIns="0" rIns="0" tIns="0" bIns="0">
              <a:noAutofit/>
            </a:bodyPr>
            <a:p>
              <a:pPr>
                <a:lnSpc>
                  <a:spcPct val="137000"/>
                </a:lnSpc>
              </a:pPr>
              <a:r>
                <a:rPr b="0" lang="en-US" sz="1400" spc="77" strike="noStrike">
                  <a:solidFill>
                    <a:srgbClr val="000000"/>
                  </a:solidFill>
                  <a:latin typeface="微软雅黑"/>
                  <a:ea typeface="微软雅黑"/>
                </a:rPr>
                <a:t>Route planning and layout</a:t>
              </a:r>
              <a:endParaRPr b="0" lang="ru-RU" sz="1400" spc="-1" strike="noStrike">
                <a:latin typeface="Arial"/>
              </a:endParaRPr>
            </a:p>
          </p:txBody>
        </p:sp>
      </p:grpSp>
      <p:pic>
        <p:nvPicPr>
          <p:cNvPr id="641" name="picture 408" descr=""/>
          <p:cNvPicPr/>
          <p:nvPr/>
        </p:nvPicPr>
        <p:blipFill>
          <a:blip r:embed="rId5"/>
          <a:stretch/>
        </p:blipFill>
        <p:spPr>
          <a:xfrm>
            <a:off x="872640" y="5094360"/>
            <a:ext cx="1308960" cy="1320480"/>
          </a:xfrm>
          <a:prstGeom prst="rect">
            <a:avLst/>
          </a:prstGeom>
          <a:ln>
            <a:noFill/>
          </a:ln>
        </p:spPr>
      </p:pic>
      <p:sp>
        <p:nvSpPr>
          <p:cNvPr id="642" name="CustomShape 6"/>
          <p:cNvSpPr/>
          <p:nvPr/>
        </p:nvSpPr>
        <p:spPr>
          <a:xfrm>
            <a:off x="999000" y="5416560"/>
            <a:ext cx="1240560" cy="524880"/>
          </a:xfrm>
          <a:prstGeom prst="rect">
            <a:avLst/>
          </a:prstGeom>
          <a:noFill/>
          <a:ln>
            <a:noFill/>
          </a:ln>
        </p:spPr>
        <p:style>
          <a:lnRef idx="0"/>
          <a:fillRef idx="0"/>
          <a:effectRef idx="0"/>
          <a:fontRef idx="minor"/>
        </p:style>
        <p:txBody>
          <a:bodyPr lIns="0" rIns="0" tIns="720" bIns="0">
            <a:noAutofit/>
          </a:bodyPr>
          <a:p>
            <a:pPr marL="12600" indent="1800">
              <a:lnSpc>
                <a:spcPct val="99000"/>
              </a:lnSpc>
              <a:spcBef>
                <a:spcPts val="6"/>
              </a:spcBef>
            </a:pPr>
            <a:r>
              <a:rPr b="0" lang="en-US" sz="1700" spc="-1" strike="noStrike">
                <a:solidFill>
                  <a:srgbClr val="000000"/>
                </a:solidFill>
                <a:latin typeface="微软雅黑"/>
                <a:ea typeface="微软雅黑"/>
              </a:rPr>
              <a:t>Improve the service system</a:t>
            </a:r>
            <a:endParaRPr b="0" lang="ru-RU" sz="1700" spc="-1" strike="noStrike">
              <a:latin typeface="Arial"/>
            </a:endParaRPr>
          </a:p>
        </p:txBody>
      </p:sp>
      <p:pic>
        <p:nvPicPr>
          <p:cNvPr id="643" name="picture 424" descr=""/>
          <p:cNvPicPr/>
          <p:nvPr/>
        </p:nvPicPr>
        <p:blipFill>
          <a:blip r:embed="rId6"/>
          <a:stretch/>
        </p:blipFill>
        <p:spPr>
          <a:xfrm>
            <a:off x="2596680" y="5740560"/>
            <a:ext cx="1848240" cy="28080"/>
          </a:xfrm>
          <a:prstGeom prst="rect">
            <a:avLst/>
          </a:prstGeom>
          <a:ln>
            <a:noFill/>
          </a:ln>
        </p:spPr>
      </p:pic>
      <p:pic>
        <p:nvPicPr>
          <p:cNvPr id="644" name="picture 426" descr=""/>
          <p:cNvPicPr/>
          <p:nvPr/>
        </p:nvPicPr>
        <p:blipFill>
          <a:blip r:embed="rId7"/>
          <a:stretch/>
        </p:blipFill>
        <p:spPr>
          <a:xfrm>
            <a:off x="2807280" y="5690880"/>
            <a:ext cx="128160" cy="128160"/>
          </a:xfrm>
          <a:prstGeom prst="rect">
            <a:avLst/>
          </a:prstGeom>
          <a:ln>
            <a:noFill/>
          </a:ln>
        </p:spPr>
      </p:pic>
      <p:pic>
        <p:nvPicPr>
          <p:cNvPr id="645" name="picture 428" descr=""/>
          <p:cNvPicPr/>
          <p:nvPr/>
        </p:nvPicPr>
        <p:blipFill>
          <a:blip r:embed="rId8"/>
          <a:stretch/>
        </p:blipFill>
        <p:spPr>
          <a:xfrm>
            <a:off x="4530600" y="5740560"/>
            <a:ext cx="456840" cy="28080"/>
          </a:xfrm>
          <a:prstGeom prst="rect">
            <a:avLst/>
          </a:prstGeom>
          <a:ln>
            <a:noFill/>
          </a:ln>
        </p:spPr>
      </p:pic>
      <p:pic>
        <p:nvPicPr>
          <p:cNvPr id="646" name="picture 430" descr=""/>
          <p:cNvPicPr/>
          <p:nvPr/>
        </p:nvPicPr>
        <p:blipFill>
          <a:blip r:embed="rId9"/>
          <a:stretch/>
        </p:blipFill>
        <p:spPr>
          <a:xfrm>
            <a:off x="6766560" y="5740560"/>
            <a:ext cx="456840" cy="28080"/>
          </a:xfrm>
          <a:prstGeom prst="rect">
            <a:avLst/>
          </a:prstGeom>
          <a:ln>
            <a:noFill/>
          </a:ln>
        </p:spPr>
      </p:pic>
      <p:pic>
        <p:nvPicPr>
          <p:cNvPr id="647" name="picture 432" descr=""/>
          <p:cNvPicPr/>
          <p:nvPr/>
        </p:nvPicPr>
        <p:blipFill>
          <a:blip r:embed="rId10"/>
          <a:stretch/>
        </p:blipFill>
        <p:spPr>
          <a:xfrm>
            <a:off x="9002520" y="5740560"/>
            <a:ext cx="342720" cy="28080"/>
          </a:xfrm>
          <a:prstGeom prst="rect">
            <a:avLst/>
          </a:prstGeom>
          <a:ln>
            <a:noFill/>
          </a:ln>
        </p:spPr>
      </p:pic>
      <p:pic>
        <p:nvPicPr>
          <p:cNvPr id="648" name="picture 434" descr=""/>
          <p:cNvPicPr/>
          <p:nvPr/>
        </p:nvPicPr>
        <p:blipFill>
          <a:blip r:embed="rId11"/>
          <a:stretch/>
        </p:blipFill>
        <p:spPr>
          <a:xfrm>
            <a:off x="2167920" y="5740560"/>
            <a:ext cx="228240" cy="28080"/>
          </a:xfrm>
          <a:prstGeom prst="rect">
            <a:avLst/>
          </a:prstGeom>
          <a:ln>
            <a:noFill/>
          </a:ln>
        </p:spPr>
      </p:pic>
      <p:pic>
        <p:nvPicPr>
          <p:cNvPr id="649" name="picture 436" descr=""/>
          <p:cNvPicPr/>
          <p:nvPr/>
        </p:nvPicPr>
        <p:blipFill>
          <a:blip r:embed="rId12"/>
          <a:stretch/>
        </p:blipFill>
        <p:spPr>
          <a:xfrm>
            <a:off x="6452280" y="5740560"/>
            <a:ext cx="228240" cy="28080"/>
          </a:xfrm>
          <a:prstGeom prst="rect">
            <a:avLst/>
          </a:prstGeom>
          <a:ln>
            <a:noFill/>
          </a:ln>
        </p:spPr>
      </p:pic>
      <p:pic>
        <p:nvPicPr>
          <p:cNvPr id="650" name="picture 438" descr=""/>
          <p:cNvPicPr/>
          <p:nvPr/>
        </p:nvPicPr>
        <p:blipFill>
          <a:blip r:embed="rId13"/>
          <a:stretch/>
        </p:blipFill>
        <p:spPr>
          <a:xfrm>
            <a:off x="8688240" y="5740560"/>
            <a:ext cx="228240" cy="28080"/>
          </a:xfrm>
          <a:prstGeom prst="rect">
            <a:avLst/>
          </a:prstGeom>
          <a:ln>
            <a:noFill/>
          </a:ln>
        </p:spPr>
      </p:pic>
      <p:pic>
        <p:nvPicPr>
          <p:cNvPr id="651" name="picture 440" descr=""/>
          <p:cNvPicPr/>
          <p:nvPr/>
        </p:nvPicPr>
        <p:blipFill>
          <a:blip r:embed="rId14"/>
          <a:stretch/>
        </p:blipFill>
        <p:spPr>
          <a:xfrm>
            <a:off x="9430920" y="5740560"/>
            <a:ext cx="28080" cy="28080"/>
          </a:xfrm>
          <a:prstGeom prst="rect">
            <a:avLst/>
          </a:prstGeom>
          <a:ln>
            <a:noFill/>
          </a:ln>
        </p:spPr>
      </p:pic>
      <p:pic>
        <p:nvPicPr>
          <p:cNvPr id="652" name="picture 442" descr=""/>
          <p:cNvPicPr/>
          <p:nvPr/>
        </p:nvPicPr>
        <p:blipFill>
          <a:blip r:embed="rId15"/>
          <a:stretch/>
        </p:blipFill>
        <p:spPr>
          <a:xfrm>
            <a:off x="2482200" y="5740560"/>
            <a:ext cx="28080" cy="28080"/>
          </a:xfrm>
          <a:prstGeom prst="rect">
            <a:avLst/>
          </a:prstGeom>
          <a:ln>
            <a:noFill/>
          </a:ln>
        </p:spPr>
      </p:pic>
      <p:pic>
        <p:nvPicPr>
          <p:cNvPr id="653" name="图片 2" descr="111"/>
          <p:cNvPicPr/>
          <p:nvPr/>
        </p:nvPicPr>
        <p:blipFill>
          <a:blip r:embed="rId16"/>
          <a:srcRect l="26257" t="51714" r="25170" b="30138"/>
          <a:stretch/>
        </p:blipFill>
        <p:spPr>
          <a:xfrm>
            <a:off x="420840" y="1296000"/>
            <a:ext cx="11059920" cy="3339720"/>
          </a:xfrm>
          <a:prstGeom prst="rect">
            <a:avLst/>
          </a:prstGeom>
          <a:ln>
            <a:noFill/>
          </a:ln>
        </p:spPr>
      </p:pic>
      <p:sp>
        <p:nvSpPr>
          <p:cNvPr id="654" name="CustomShape 7"/>
          <p:cNvSpPr/>
          <p:nvPr/>
        </p:nvSpPr>
        <p:spPr>
          <a:xfrm>
            <a:off x="5288400" y="5232960"/>
            <a:ext cx="1843200" cy="126828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600" spc="-1" strike="noStrike">
                <a:solidFill>
                  <a:srgbClr val="000000"/>
                </a:solidFill>
                <a:latin typeface="微软雅黑"/>
                <a:ea typeface="微软雅黑"/>
              </a:rPr>
              <a:t>Introduce </a:t>
            </a:r>
            <a:endParaRPr b="0" lang="ru-RU" sz="1600" spc="-1" strike="noStrike">
              <a:latin typeface="Arial"/>
            </a:endParaRPr>
          </a:p>
          <a:p>
            <a:pPr>
              <a:lnSpc>
                <a:spcPct val="100000"/>
              </a:lnSpc>
            </a:pPr>
            <a:r>
              <a:rPr b="0" lang="en-US" sz="1600" spc="-1" strike="noStrike">
                <a:solidFill>
                  <a:srgbClr val="000000"/>
                </a:solidFill>
                <a:latin typeface="微软雅黑"/>
                <a:ea typeface="微软雅黑"/>
              </a:rPr>
              <a:t>advanced </a:t>
            </a:r>
            <a:endParaRPr b="0" lang="ru-RU" sz="1600" spc="-1" strike="noStrike">
              <a:latin typeface="Arial"/>
            </a:endParaRPr>
          </a:p>
          <a:p>
            <a:pPr>
              <a:lnSpc>
                <a:spcPct val="100000"/>
              </a:lnSpc>
            </a:pPr>
            <a:r>
              <a:rPr b="0" lang="en-US" sz="1600" spc="-1" strike="noStrike">
                <a:solidFill>
                  <a:srgbClr val="000000"/>
                </a:solidFill>
                <a:latin typeface="微软雅黑"/>
                <a:ea typeface="微软雅黑"/>
              </a:rPr>
              <a:t>intelligent </a:t>
            </a:r>
            <a:endParaRPr b="0" lang="ru-RU" sz="1600" spc="-1" strike="noStrike">
              <a:latin typeface="Arial"/>
            </a:endParaRPr>
          </a:p>
          <a:p>
            <a:pPr>
              <a:lnSpc>
                <a:spcPct val="100000"/>
              </a:lnSpc>
            </a:pPr>
            <a:r>
              <a:rPr b="0" lang="en-US" sz="1600" spc="-1" strike="noStrike">
                <a:solidFill>
                  <a:srgbClr val="000000"/>
                </a:solidFill>
                <a:latin typeface="微软雅黑"/>
                <a:ea typeface="微软雅黑"/>
              </a:rPr>
              <a:t>systems</a:t>
            </a:r>
            <a:endParaRPr b="0" lang="ru-RU" sz="1600" spc="-1" strike="noStrike">
              <a:latin typeface="Arial"/>
            </a:endParaRPr>
          </a:p>
        </p:txBody>
      </p:sp>
      <p:sp>
        <p:nvSpPr>
          <p:cNvPr id="655" name="CustomShape 8"/>
          <p:cNvSpPr/>
          <p:nvPr/>
        </p:nvSpPr>
        <p:spPr>
          <a:xfrm>
            <a:off x="7432200" y="5094720"/>
            <a:ext cx="1964880" cy="1155960"/>
          </a:xfrm>
          <a:prstGeom prst="rect">
            <a:avLst/>
          </a:prstGeom>
          <a:noFill/>
          <a:ln>
            <a:noFill/>
          </a:ln>
        </p:spPr>
        <p:style>
          <a:lnRef idx="0"/>
          <a:fillRef idx="0"/>
          <a:effectRef idx="0"/>
          <a:fontRef idx="minor"/>
        </p:style>
        <p:txBody>
          <a:bodyPr lIns="90000" rIns="90000" tIns="45000" bIns="45000">
            <a:spAutoFit/>
          </a:bodyPr>
          <a:p>
            <a:pPr>
              <a:lnSpc>
                <a:spcPct val="100000"/>
              </a:lnSpc>
            </a:pPr>
            <a:endParaRPr b="0" lang="ru-RU" sz="1800" spc="-1" strike="noStrike">
              <a:latin typeface="Arial"/>
            </a:endParaRPr>
          </a:p>
          <a:p>
            <a:pPr>
              <a:lnSpc>
                <a:spcPct val="100000"/>
              </a:lnSpc>
            </a:pPr>
            <a:r>
              <a:rPr b="0" lang="en-US" sz="1400" spc="-1" strike="noStrike">
                <a:solidFill>
                  <a:srgbClr val="000000"/>
                </a:solidFill>
                <a:latin typeface="微软雅黑"/>
                <a:ea typeface="微软雅黑"/>
              </a:rPr>
              <a:t>Strengthen</a:t>
            </a:r>
            <a:endParaRPr b="0" lang="ru-RU" sz="1400" spc="-1" strike="noStrike">
              <a:latin typeface="Arial"/>
            </a:endParaRPr>
          </a:p>
          <a:p>
            <a:pPr>
              <a:lnSpc>
                <a:spcPct val="100000"/>
              </a:lnSpc>
            </a:pPr>
            <a:r>
              <a:rPr b="0" lang="en-US" sz="1400" spc="-1" strike="noStrike">
                <a:solidFill>
                  <a:srgbClr val="000000"/>
                </a:solidFill>
                <a:latin typeface="微软雅黑"/>
                <a:ea typeface="微软雅黑"/>
              </a:rPr>
              <a:t> </a:t>
            </a:r>
            <a:r>
              <a:rPr b="0" lang="en-US" sz="1400" spc="-1" strike="noStrike">
                <a:solidFill>
                  <a:srgbClr val="000000"/>
                </a:solidFill>
                <a:latin typeface="微软雅黑"/>
                <a:ea typeface="微软雅黑"/>
              </a:rPr>
              <a:t>overall </a:t>
            </a:r>
            <a:endParaRPr b="0" lang="ru-RU" sz="1400" spc="-1" strike="noStrike">
              <a:latin typeface="Arial"/>
            </a:endParaRPr>
          </a:p>
          <a:p>
            <a:pPr>
              <a:lnSpc>
                <a:spcPct val="100000"/>
              </a:lnSpc>
            </a:pPr>
            <a:r>
              <a:rPr b="0" lang="en-US" sz="1400" spc="-1" strike="noStrike">
                <a:solidFill>
                  <a:srgbClr val="000000"/>
                </a:solidFill>
                <a:latin typeface="微软雅黑"/>
                <a:ea typeface="微软雅黑"/>
              </a:rPr>
              <a:t>planning and </a:t>
            </a:r>
            <a:endParaRPr b="0" lang="ru-RU" sz="1400" spc="-1" strike="noStrike">
              <a:latin typeface="Arial"/>
            </a:endParaRPr>
          </a:p>
          <a:p>
            <a:pPr>
              <a:lnSpc>
                <a:spcPct val="100000"/>
              </a:lnSpc>
            </a:pPr>
            <a:r>
              <a:rPr b="0" lang="en-US" sz="1400" spc="-1" strike="noStrike">
                <a:solidFill>
                  <a:srgbClr val="000000"/>
                </a:solidFill>
                <a:latin typeface="微软雅黑"/>
                <a:ea typeface="微软雅黑"/>
              </a:rPr>
              <a:t>construction</a:t>
            </a:r>
            <a:endParaRPr b="0" lang="ru-RU" sz="1400" spc="-1" strike="noStrike">
              <a:latin typeface="Arial"/>
            </a:endParaRPr>
          </a:p>
        </p:txBody>
      </p:sp>
      <p:sp>
        <p:nvSpPr>
          <p:cNvPr id="656" name="CustomShape 9"/>
          <p:cNvSpPr/>
          <p:nvPr/>
        </p:nvSpPr>
        <p:spPr>
          <a:xfrm>
            <a:off x="9602640" y="5400720"/>
            <a:ext cx="6095520" cy="7297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400" spc="-1" strike="noStrike">
                <a:solidFill>
                  <a:srgbClr val="000000"/>
                </a:solidFill>
                <a:latin typeface="微软雅黑"/>
                <a:ea typeface="微软雅黑"/>
              </a:rPr>
              <a:t>Integrate </a:t>
            </a:r>
            <a:endParaRPr b="0" lang="ru-RU" sz="1400" spc="-1" strike="noStrike">
              <a:latin typeface="Arial"/>
            </a:endParaRPr>
          </a:p>
          <a:p>
            <a:pPr>
              <a:lnSpc>
                <a:spcPct val="100000"/>
              </a:lnSpc>
            </a:pPr>
            <a:r>
              <a:rPr b="0" lang="en-US" sz="1400" spc="-1" strike="noStrike">
                <a:solidFill>
                  <a:srgbClr val="000000"/>
                </a:solidFill>
                <a:latin typeface="微软雅黑"/>
                <a:ea typeface="微软雅黑"/>
              </a:rPr>
              <a:t>local </a:t>
            </a:r>
            <a:endParaRPr b="0" lang="ru-RU" sz="1400" spc="-1" strike="noStrike">
              <a:latin typeface="Arial"/>
            </a:endParaRPr>
          </a:p>
          <a:p>
            <a:pPr>
              <a:lnSpc>
                <a:spcPct val="100000"/>
              </a:lnSpc>
            </a:pPr>
            <a:r>
              <a:rPr b="0" lang="en-US" sz="1400" spc="-1" strike="noStrike">
                <a:solidFill>
                  <a:srgbClr val="000000"/>
                </a:solidFill>
                <a:latin typeface="微软雅黑"/>
                <a:ea typeface="微软雅黑"/>
              </a:rPr>
              <a:t>characteristics</a:t>
            </a:r>
            <a:endParaRPr b="0" lang="ru-RU" sz="14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57" name="图片 2" descr="分析图模板 (4)"/>
          <p:cNvPicPr/>
          <p:nvPr/>
        </p:nvPicPr>
        <p:blipFill>
          <a:blip r:embed="rId1"/>
          <a:stretch/>
        </p:blipFill>
        <p:spPr>
          <a:xfrm>
            <a:off x="0" y="0"/>
            <a:ext cx="12191040" cy="6857640"/>
          </a:xfrm>
          <a:prstGeom prst="rect">
            <a:avLst/>
          </a:prstGeom>
          <a:ln>
            <a:noFill/>
          </a:ln>
        </p:spPr>
      </p:pic>
      <p:sp>
        <p:nvSpPr>
          <p:cNvPr id="658" name="TextShape 1"/>
          <p:cNvSpPr txBox="1"/>
          <p:nvPr/>
        </p:nvSpPr>
        <p:spPr>
          <a:xfrm>
            <a:off x="1452240" y="438120"/>
            <a:ext cx="10972440" cy="609120"/>
          </a:xfrm>
          <a:prstGeom prst="rect">
            <a:avLst/>
          </a:prstGeom>
          <a:noFill/>
          <a:ln>
            <a:noFill/>
          </a:ln>
        </p:spPr>
        <p:txBody>
          <a:bodyPr lIns="0" rIns="0" tIns="0" bIns="0">
            <a:noAutofit/>
          </a:bodyPr>
          <a:p>
            <a:pPr>
              <a:lnSpc>
                <a:spcPct val="111000"/>
              </a:lnSpc>
            </a:pPr>
            <a:r>
              <a:rPr b="1" lang="en-US" sz="3600" spc="58" strike="noStrike">
                <a:solidFill>
                  <a:srgbClr val="595959"/>
                </a:solidFill>
                <a:latin typeface="微软雅黑"/>
                <a:ea typeface="微软雅黑"/>
              </a:rPr>
              <a:t>Location Analysis</a:t>
            </a:r>
            <a:endParaRPr b="0" lang="ru-RU" sz="3600" spc="-1" strike="noStrike">
              <a:solidFill>
                <a:srgbClr val="000000"/>
              </a:solidFill>
              <a:latin typeface="微软雅黑"/>
            </a:endParaRPr>
          </a:p>
        </p:txBody>
      </p:sp>
      <p:sp>
        <p:nvSpPr>
          <p:cNvPr id="659"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60"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661" name="CustomShape 4"/>
          <p:cNvSpPr/>
          <p:nvPr/>
        </p:nvSpPr>
        <p:spPr>
          <a:xfrm>
            <a:off x="988200" y="5214600"/>
            <a:ext cx="10032120" cy="10638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600" spc="-1" strike="noStrike">
                <a:solidFill>
                  <a:srgbClr val="333333"/>
                </a:solidFill>
                <a:latin typeface="微软雅黑"/>
                <a:ea typeface="微软雅黑"/>
              </a:rPr>
              <a:t>Canal No.5 Creative District is located on Sanbao Street in Changzhou City, on the south bank of the Beijing-Hangzhou Grand Canal. It serves as a crucial node in Changzhou's implementation of the "Central Area Improvement" strategy and the construction of the "Canal Historical and Cultural Industrial Belt".</a:t>
            </a:r>
            <a:endParaRPr b="0" lang="ru-RU" sz="16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2" name="TextShape 1"/>
          <p:cNvSpPr txBox="1"/>
          <p:nvPr/>
        </p:nvSpPr>
        <p:spPr>
          <a:xfrm>
            <a:off x="1452240" y="438120"/>
            <a:ext cx="10972440" cy="609120"/>
          </a:xfrm>
          <a:prstGeom prst="rect">
            <a:avLst/>
          </a:prstGeom>
          <a:noFill/>
          <a:ln>
            <a:noFill/>
          </a:ln>
        </p:spPr>
        <p:txBody>
          <a:bodyPr lIns="0" rIns="0" tIns="0" bIns="0">
            <a:noAutofit/>
          </a:bodyPr>
          <a:p>
            <a:pPr>
              <a:lnSpc>
                <a:spcPct val="111000"/>
              </a:lnSpc>
            </a:pPr>
            <a:r>
              <a:rPr b="1" lang="en-US" sz="3600" spc="58" strike="noStrike">
                <a:solidFill>
                  <a:srgbClr val="000000"/>
                </a:solidFill>
                <a:latin typeface="微软雅黑"/>
                <a:ea typeface="微软雅黑"/>
              </a:rPr>
              <a:t>current situation overview</a:t>
            </a:r>
            <a:endParaRPr b="0" lang="ru-RU" sz="3600" spc="-1" strike="noStrike">
              <a:solidFill>
                <a:srgbClr val="000000"/>
              </a:solidFill>
              <a:latin typeface="微软雅黑"/>
            </a:endParaRPr>
          </a:p>
        </p:txBody>
      </p:sp>
      <p:sp>
        <p:nvSpPr>
          <p:cNvPr id="663"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64"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pic>
        <p:nvPicPr>
          <p:cNvPr id="665" name="图片 3" descr=""/>
          <p:cNvPicPr/>
          <p:nvPr/>
        </p:nvPicPr>
        <p:blipFill>
          <a:blip r:embed="rId1"/>
          <a:stretch/>
        </p:blipFill>
        <p:spPr>
          <a:xfrm>
            <a:off x="420840" y="1391760"/>
            <a:ext cx="6662160" cy="4343040"/>
          </a:xfrm>
          <a:prstGeom prst="rect">
            <a:avLst/>
          </a:prstGeom>
          <a:ln>
            <a:noFill/>
          </a:ln>
        </p:spPr>
      </p:pic>
      <p:pic>
        <p:nvPicPr>
          <p:cNvPr id="666" name="图片 4" descr="6081a722550ddefc6b2fa3a1d272364a"/>
          <p:cNvPicPr/>
          <p:nvPr/>
        </p:nvPicPr>
        <p:blipFill>
          <a:blip r:embed="rId2"/>
          <a:stretch/>
        </p:blipFill>
        <p:spPr>
          <a:xfrm>
            <a:off x="7157160" y="1391760"/>
            <a:ext cx="4934160" cy="3699720"/>
          </a:xfrm>
          <a:prstGeom prst="rect">
            <a:avLst/>
          </a:prstGeom>
          <a:ln>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7" name="TextShape 1"/>
          <p:cNvSpPr txBox="1"/>
          <p:nvPr/>
        </p:nvSpPr>
        <p:spPr>
          <a:xfrm>
            <a:off x="1452240" y="438120"/>
            <a:ext cx="10972440" cy="609120"/>
          </a:xfrm>
          <a:prstGeom prst="rect">
            <a:avLst/>
          </a:prstGeom>
          <a:noFill/>
          <a:ln>
            <a:noFill/>
          </a:ln>
        </p:spPr>
        <p:txBody>
          <a:bodyPr lIns="0" rIns="0" tIns="0" bIns="0">
            <a:noAutofit/>
          </a:bodyPr>
          <a:p>
            <a:pPr>
              <a:lnSpc>
                <a:spcPct val="111000"/>
              </a:lnSpc>
            </a:pPr>
            <a:r>
              <a:rPr b="0" lang="en-US" sz="3600" spc="-1" strike="noStrike">
                <a:solidFill>
                  <a:srgbClr val="6888ba"/>
                </a:solidFill>
                <a:latin typeface="微软雅黑"/>
                <a:ea typeface="微软雅黑"/>
              </a:rPr>
              <a:t>scene</a:t>
            </a:r>
            <a:endParaRPr b="0" lang="ru-RU" sz="3600" spc="-1" strike="noStrike">
              <a:solidFill>
                <a:srgbClr val="000000"/>
              </a:solidFill>
              <a:latin typeface="微软雅黑"/>
            </a:endParaRPr>
          </a:p>
        </p:txBody>
      </p:sp>
      <p:sp>
        <p:nvSpPr>
          <p:cNvPr id="668" name="CustomShape 2"/>
          <p:cNvSpPr/>
          <p:nvPr/>
        </p:nvSpPr>
        <p:spPr>
          <a:xfrm>
            <a:off x="420840" y="19764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sp>
        <p:nvSpPr>
          <p:cNvPr id="669" name="CustomShape 3"/>
          <p:cNvSpPr/>
          <p:nvPr/>
        </p:nvSpPr>
        <p:spPr>
          <a:xfrm>
            <a:off x="893880" y="196920"/>
            <a:ext cx="384840" cy="384480"/>
          </a:xfrm>
          <a:custGeom>
            <a:avLst/>
            <a:gdLst/>
            <a:ahLst/>
            <a:rect l="l" t="t" r="r" b="b"/>
            <a:pathLst>
              <a:path w="606" h="605">
                <a:moveTo>
                  <a:pt x="0" y="303"/>
                </a:moveTo>
                <a:cubicBezTo>
                  <a:pt x="0" y="135"/>
                  <a:pt x="136" y="0"/>
                  <a:pt x="303" y="0"/>
                </a:cubicBezTo>
                <a:cubicBezTo>
                  <a:pt x="471" y="0"/>
                  <a:pt x="606" y="135"/>
                  <a:pt x="606" y="303"/>
                </a:cubicBezTo>
                <a:cubicBezTo>
                  <a:pt x="606" y="470"/>
                  <a:pt x="471" y="605"/>
                  <a:pt x="303" y="605"/>
                </a:cubicBezTo>
                <a:cubicBezTo>
                  <a:pt x="136" y="605"/>
                  <a:pt x="0" y="470"/>
                  <a:pt x="0" y="303"/>
                </a:cubicBezTo>
              </a:path>
            </a:pathLst>
          </a:custGeom>
          <a:solidFill>
            <a:schemeClr val="bg2">
              <a:lumMod val="50000"/>
              <a:alpha val="90000"/>
            </a:schemeClr>
          </a:solidFill>
          <a:ln>
            <a:noFill/>
          </a:ln>
        </p:spPr>
        <p:style>
          <a:lnRef idx="0"/>
          <a:fillRef idx="0"/>
          <a:effectRef idx="0"/>
          <a:fontRef idx="minor"/>
        </p:style>
      </p:sp>
      <p:sp>
        <p:nvSpPr>
          <p:cNvPr id="670" name="CustomShape 4"/>
          <p:cNvSpPr/>
          <p:nvPr/>
        </p:nvSpPr>
        <p:spPr>
          <a:xfrm>
            <a:off x="3007440" y="340920"/>
            <a:ext cx="8563320" cy="7002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000" spc="97" strike="noStrike">
                <a:solidFill>
                  <a:srgbClr val="6888ba"/>
                </a:solidFill>
                <a:latin typeface="微软雅黑"/>
                <a:ea typeface="微软雅黑"/>
              </a:rPr>
              <a:t>Conduct research on the Changzhou Hengyuanchang  and its surrounding areas</a:t>
            </a:r>
            <a:endParaRPr b="0" lang="ru-RU" sz="2000" spc="-1" strike="noStrike">
              <a:latin typeface="Arial"/>
            </a:endParaRPr>
          </a:p>
        </p:txBody>
      </p:sp>
      <p:pic>
        <p:nvPicPr>
          <p:cNvPr id="671" name="图片 3" descr="b26f282821e74be9982529d23f6915bb"/>
          <p:cNvPicPr/>
          <p:nvPr/>
        </p:nvPicPr>
        <p:blipFill>
          <a:blip r:embed="rId1"/>
          <a:stretch/>
        </p:blipFill>
        <p:spPr>
          <a:xfrm>
            <a:off x="420840" y="1154520"/>
            <a:ext cx="3967200" cy="5485320"/>
          </a:xfrm>
          <a:prstGeom prst="rect">
            <a:avLst/>
          </a:prstGeom>
          <a:ln>
            <a:noFill/>
          </a:ln>
        </p:spPr>
      </p:pic>
      <p:pic>
        <p:nvPicPr>
          <p:cNvPr id="672" name="图片 4" descr="12e4e858c4327488773545d544373557"/>
          <p:cNvPicPr/>
          <p:nvPr/>
        </p:nvPicPr>
        <p:blipFill>
          <a:blip r:embed="rId2"/>
          <a:stretch/>
        </p:blipFill>
        <p:spPr>
          <a:xfrm rot="5400000">
            <a:off x="5222160" y="874800"/>
            <a:ext cx="2632320" cy="3191040"/>
          </a:xfrm>
          <a:prstGeom prst="rect">
            <a:avLst/>
          </a:prstGeom>
          <a:ln>
            <a:noFill/>
          </a:ln>
        </p:spPr>
      </p:pic>
      <p:pic>
        <p:nvPicPr>
          <p:cNvPr id="673" name="图片 8" descr="1159ba7a06dd4640745e4c7c88ce17fd"/>
          <p:cNvPicPr/>
          <p:nvPr/>
        </p:nvPicPr>
        <p:blipFill>
          <a:blip r:embed="rId3"/>
          <a:stretch/>
        </p:blipFill>
        <p:spPr>
          <a:xfrm>
            <a:off x="4942080" y="4073040"/>
            <a:ext cx="3216600" cy="2566800"/>
          </a:xfrm>
          <a:prstGeom prst="rect">
            <a:avLst/>
          </a:prstGeom>
          <a:ln>
            <a:noFill/>
          </a:ln>
        </p:spPr>
      </p:pic>
      <p:pic>
        <p:nvPicPr>
          <p:cNvPr id="674" name="图片 9" descr="d6301ee6f06258ce656e76a847797b0d"/>
          <p:cNvPicPr/>
          <p:nvPr/>
        </p:nvPicPr>
        <p:blipFill>
          <a:blip r:embed="rId4"/>
          <a:srcRect l="0" t="16554" r="0" b="0"/>
          <a:stretch/>
        </p:blipFill>
        <p:spPr>
          <a:xfrm>
            <a:off x="8717760" y="1154520"/>
            <a:ext cx="2356200" cy="2623320"/>
          </a:xfrm>
          <a:prstGeom prst="rect">
            <a:avLst/>
          </a:prstGeom>
          <a:ln>
            <a:noFill/>
          </a:ln>
        </p:spPr>
      </p:pic>
      <p:pic>
        <p:nvPicPr>
          <p:cNvPr id="675" name="图片 10" descr="d972e9ce32948613ad5b4e62b9b200e4"/>
          <p:cNvPicPr/>
          <p:nvPr/>
        </p:nvPicPr>
        <p:blipFill>
          <a:blip r:embed="rId5"/>
          <a:srcRect l="0" t="10209" r="0" b="452"/>
          <a:stretch/>
        </p:blipFill>
        <p:spPr>
          <a:xfrm>
            <a:off x="8717760" y="4005720"/>
            <a:ext cx="2356920" cy="2634120"/>
          </a:xfrm>
          <a:prstGeom prst="rect">
            <a:avLst/>
          </a:prstGeom>
          <a:ln>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6" name="CustomShape 1"/>
          <p:cNvSpPr/>
          <p:nvPr/>
        </p:nvSpPr>
        <p:spPr>
          <a:xfrm>
            <a:off x="12242880" y="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pic>
        <p:nvPicPr>
          <p:cNvPr id="677" name="图片 2" descr="1"/>
          <p:cNvPicPr/>
          <p:nvPr/>
        </p:nvPicPr>
        <p:blipFill>
          <a:blip r:embed="rId1"/>
          <a:stretch/>
        </p:blipFill>
        <p:spPr>
          <a:xfrm>
            <a:off x="0" y="0"/>
            <a:ext cx="12191760" cy="6861600"/>
          </a:xfrm>
          <a:prstGeom prst="rect">
            <a:avLst/>
          </a:prstGeom>
          <a:ln>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8" name="CustomShape 1"/>
          <p:cNvSpPr/>
          <p:nvPr/>
        </p:nvSpPr>
        <p:spPr>
          <a:xfrm>
            <a:off x="12242880" y="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pic>
        <p:nvPicPr>
          <p:cNvPr id="679" name="图片 1" descr="2"/>
          <p:cNvPicPr/>
          <p:nvPr/>
        </p:nvPicPr>
        <p:blipFill>
          <a:blip r:embed="rId1"/>
          <a:stretch/>
        </p:blipFill>
        <p:spPr>
          <a:xfrm>
            <a:off x="684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0" name="CustomShape 1"/>
          <p:cNvSpPr/>
          <p:nvPr/>
        </p:nvSpPr>
        <p:spPr>
          <a:xfrm>
            <a:off x="12242880" y="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pic>
        <p:nvPicPr>
          <p:cNvPr id="681" name="图片 1" descr="3"/>
          <p:cNvPicPr/>
          <p:nvPr/>
        </p:nvPicPr>
        <p:blipFill>
          <a:blip r:embed="rId1"/>
          <a:stretch/>
        </p:blipFill>
        <p:spPr>
          <a:xfrm>
            <a:off x="0" y="0"/>
            <a:ext cx="12192120" cy="6857640"/>
          </a:xfrm>
          <a:prstGeom prst="rect">
            <a:avLst/>
          </a:prstGeom>
          <a:ln>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2" name="CustomShape 1"/>
          <p:cNvSpPr/>
          <p:nvPr/>
        </p:nvSpPr>
        <p:spPr>
          <a:xfrm>
            <a:off x="12242880" y="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pic>
        <p:nvPicPr>
          <p:cNvPr id="683" name="图片 1" descr="4"/>
          <p:cNvPicPr/>
          <p:nvPr/>
        </p:nvPicPr>
        <p:blipFill>
          <a:blip r:embed="rId1"/>
          <a:stretch/>
        </p:blipFill>
        <p:spPr>
          <a:xfrm>
            <a:off x="684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4" name="CustomShape 1"/>
          <p:cNvSpPr/>
          <p:nvPr/>
        </p:nvSpPr>
        <p:spPr>
          <a:xfrm>
            <a:off x="12242880" y="0"/>
            <a:ext cx="849960" cy="849960"/>
          </a:xfrm>
          <a:custGeom>
            <a:avLst/>
            <a:gdLst/>
            <a:ahLst/>
            <a:rect l="l" t="t" r="r" b="b"/>
            <a:pathLst>
              <a:path w="2255" h="2254">
                <a:moveTo>
                  <a:pt x="0" y="1126"/>
                </a:moveTo>
                <a:cubicBezTo>
                  <a:pt x="0" y="504"/>
                  <a:pt x="505" y="0"/>
                  <a:pt x="1127" y="0"/>
                </a:cubicBezTo>
                <a:cubicBezTo>
                  <a:pt x="1750" y="0"/>
                  <a:pt x="2255" y="504"/>
                  <a:pt x="2255" y="1127"/>
                </a:cubicBezTo>
                <a:cubicBezTo>
                  <a:pt x="2255" y="1750"/>
                  <a:pt x="1750" y="2254"/>
                  <a:pt x="1127" y="2254"/>
                </a:cubicBezTo>
                <a:cubicBezTo>
                  <a:pt x="505" y="2254"/>
                  <a:pt x="0" y="1750"/>
                  <a:pt x="0" y="1126"/>
                </a:cubicBezTo>
              </a:path>
            </a:pathLst>
          </a:custGeom>
          <a:solidFill>
            <a:schemeClr val="accent2">
              <a:lumMod val="60000"/>
              <a:lumOff val="40000"/>
            </a:schemeClr>
          </a:solidFill>
          <a:ln>
            <a:noFill/>
          </a:ln>
        </p:spPr>
        <p:style>
          <a:lnRef idx="0"/>
          <a:fillRef idx="0"/>
          <a:effectRef idx="0"/>
          <a:fontRef idx="minor"/>
        </p:style>
      </p:sp>
      <p:pic>
        <p:nvPicPr>
          <p:cNvPr id="685" name="图片 1" descr="5"/>
          <p:cNvPicPr/>
          <p:nvPr/>
        </p:nvPicPr>
        <p:blipFill>
          <a:blip r:embed="rId1"/>
          <a:stretch/>
        </p:blipFill>
        <p:spPr>
          <a:xfrm>
            <a:off x="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6" name="图片 1" descr="5"/>
          <p:cNvPicPr/>
          <p:nvPr/>
        </p:nvPicPr>
        <p:blipFill>
          <a:blip r:embed="rId1"/>
          <a:stretch/>
        </p:blipFill>
        <p:spPr>
          <a:xfrm>
            <a:off x="0" y="0"/>
            <a:ext cx="12191760" cy="6857640"/>
          </a:xfrm>
          <a:prstGeom prst="rect">
            <a:avLst/>
          </a:prstGeom>
          <a:ln>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7" name="图片 14" descr="962198309214bf36b99ed1289d9d9abf"/>
          <p:cNvPicPr/>
          <p:nvPr/>
        </p:nvPicPr>
        <p:blipFill>
          <a:blip r:embed="rId1"/>
          <a:stretch/>
        </p:blipFill>
        <p:spPr>
          <a:xfrm>
            <a:off x="684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8" name="图片 1" descr="2cddd367766281d6f2e9f8e191778cd1"/>
          <p:cNvPicPr/>
          <p:nvPr/>
        </p:nvPicPr>
        <p:blipFill>
          <a:blip r:embed="rId1"/>
          <a:stretch/>
        </p:blipFill>
        <p:spPr>
          <a:xfrm>
            <a:off x="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9" name="图片 1" descr="8eaa8be86dc58826c53b4a02810b8d33"/>
          <p:cNvPicPr/>
          <p:nvPr/>
        </p:nvPicPr>
        <p:blipFill>
          <a:blip r:embed="rId1"/>
          <a:stretch/>
        </p:blipFill>
        <p:spPr>
          <a:xfrm>
            <a:off x="684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90" name="图片 1" descr="b633698ea85d1305018b8b44012e9eaf"/>
          <p:cNvPicPr/>
          <p:nvPr/>
        </p:nvPicPr>
        <p:blipFill>
          <a:blip r:embed="rId1"/>
          <a:stretch/>
        </p:blipFill>
        <p:spPr>
          <a:xfrm>
            <a:off x="6840" y="0"/>
            <a:ext cx="12184560" cy="6857640"/>
          </a:xfrm>
          <a:prstGeom prst="rect">
            <a:avLst/>
          </a:prstGeom>
          <a:ln>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91" name="图片 1" descr="ChatGPT Image 2026年9月15日 22_02_00"/>
          <p:cNvPicPr/>
          <p:nvPr/>
        </p:nvPicPr>
        <p:blipFill>
          <a:blip r:embed="rId1"/>
          <a:stretch/>
        </p:blipFill>
        <p:spPr>
          <a:xfrm>
            <a:off x="0" y="0"/>
            <a:ext cx="12192120" cy="6857640"/>
          </a:xfrm>
          <a:prstGeom prst="rect">
            <a:avLst/>
          </a:prstGeom>
          <a:ln>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92" name="图片 2" descr="ChatGPT Image 2026年9月15日 21_38_39"/>
          <p:cNvPicPr/>
          <p:nvPr/>
        </p:nvPicPr>
        <p:blipFill>
          <a:blip r:embed="rId1"/>
          <a:stretch/>
        </p:blipFill>
        <p:spPr>
          <a:xfrm>
            <a:off x="-71280" y="0"/>
            <a:ext cx="12262680" cy="685764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62030"/>
      </a:dk2>
      <a:lt2>
        <a:srgbClr val="f6f8fb"/>
      </a:lt2>
      <a:accent1>
        <a:srgbClr val="4b70a8"/>
      </a:accent1>
      <a:accent2>
        <a:srgbClr val="fda56e"/>
      </a:accent2>
      <a:accent3>
        <a:srgbClr val="c97666"/>
      </a:accent3>
      <a:accent4>
        <a:srgbClr val="9293e7"/>
      </a:accent4>
      <a:accent5>
        <a:srgbClr val="00c483"/>
      </a:accent5>
      <a:accent6>
        <a:srgbClr val="258f4b"/>
      </a:accent6>
      <a:hlink>
        <a:srgbClr val="0026e5"/>
      </a:hlink>
      <a:folHlink>
        <a:srgbClr val="7e1fa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LibreOffice/6.4.3.2$Windows_X86_64 LibreOffice_project/747b5d0ebf89f41c860ec2a39efd7cb15b54f2d8</Application>
  <Words>7539</Words>
  <Paragraphs>222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2025-10-11T09:56:00Z</dcterms:created>
  <dc:creator/>
  <dc:description/>
  <dc:language>ru-RU</dc:language>
  <cp:lastModifiedBy>Administrator</cp:lastModifiedBy>
  <dcterms:modified xsi:type="dcterms:W3CDTF">2026-10-03T08:40:21Z</dcterms:modified>
  <cp:revision>112</cp:revision>
  <dc:subject/>
  <dc:title>城市更新下数字媒介赋能工业遗存重构研究——以常州第五毛纺织厂为例</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0</vt:bool>
  </property>
  <property fmtid="{D5CDD505-2E9C-101B-9397-08002B2CF9AE}" pid="5" name="ICV">
    <vt:lpwstr>E698CC1950A843C18A03041911971152_13</vt:lpwstr>
  </property>
  <property fmtid="{D5CDD505-2E9C-101B-9397-08002B2CF9AE}" pid="6" name="KSOProductBuildVer">
    <vt:lpwstr>2052-12.1.0.29161</vt:lpwstr>
  </property>
  <property fmtid="{D5CDD505-2E9C-101B-9397-08002B2CF9AE}" pid="7" name="KSOTemplateUUID">
    <vt:lpwstr>v1.0_ai_69796637688</vt:lpwstr>
  </property>
  <property fmtid="{D5CDD505-2E9C-101B-9397-08002B2CF9AE}" pid="8" name="LinksUpToDate">
    <vt:bool>0</vt:bool>
  </property>
  <property fmtid="{D5CDD505-2E9C-101B-9397-08002B2CF9AE}" pid="9" name="MMClips">
    <vt:i4>0</vt:i4>
  </property>
  <property fmtid="{D5CDD505-2E9C-101B-9397-08002B2CF9AE}" pid="10" name="Notes">
    <vt:i4>0</vt:i4>
  </property>
  <property fmtid="{D5CDD505-2E9C-101B-9397-08002B2CF9AE}" pid="11" name="PresentationFormat">
    <vt:lpwstr>宽屏</vt:lpwstr>
  </property>
  <property fmtid="{D5CDD505-2E9C-101B-9397-08002B2CF9AE}" pid="12" name="ScaleCrop">
    <vt:bool>0</vt:bool>
  </property>
  <property fmtid="{D5CDD505-2E9C-101B-9397-08002B2CF9AE}" pid="13" name="ShareDoc">
    <vt:bool>0</vt:bool>
  </property>
  <property fmtid="{D5CDD505-2E9C-101B-9397-08002B2CF9AE}" pid="14" name="Slides">
    <vt:i4>31</vt:i4>
  </property>
</Properties>
</file>