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3"/>
    <p:sldId id="264" r:id="rId4"/>
    <p:sldId id="263" r:id="rId5"/>
    <p:sldId id="257" r:id="rId6"/>
    <p:sldId id="258" r:id="rId7"/>
    <p:sldId id="271" r:id="rId8"/>
    <p:sldId id="259" r:id="rId9"/>
    <p:sldId id="267" r:id="rId10"/>
    <p:sldId id="260" r:id="rId11"/>
    <p:sldId id="268" r:id="rId12"/>
    <p:sldId id="266" r:id="rId13"/>
    <p:sldId id="261" r:id="rId14"/>
    <p:sldId id="270" r:id="rId15"/>
    <p:sldId id="265" r:id="rId16"/>
    <p:sldId id="262" r:id="rId17"/>
    <p:sldId id="269"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3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D652B2-8C6E-419B-8E93-813F678ADC08}" type="datetimeFigureOut">
              <a:rPr lang="ru-RU" smtClean="0"/>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6DC3D-C717-495C-B489-C044A339A551}" type="slidenum">
              <a:rPr lang="ru-RU" smtClean="0"/>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Слайд заголовка">
    <p:spTree>
      <p:nvGrpSpPr>
        <p:cNvPr id="1" name=""/>
        <p:cNvGrpSpPr/>
        <p:nvPr/>
      </p:nvGrpSpPr>
      <p:grpSpPr>
        <a:xfrm>
          <a:off x="0" y="0"/>
          <a:ext cx="0" cy="0"/>
          <a:chOff x="0" y="0"/>
          <a:chExt cx="0" cy="0"/>
        </a:xfrm>
      </p:grpSpPr>
      <p:sp>
        <p:nvSpPr>
          <p:cNvPr id="2" name="Заголовок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ru-RU" dirty="0"/>
              <a:t>Образец заголовка</a:t>
            </a:r>
            <a:endParaRPr lang="ru-RU" dirty="0"/>
          </a:p>
        </p:txBody>
      </p:sp>
      <p:sp>
        <p:nvSpPr>
          <p:cNvPr id="3" name="Подзаголовок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endParaRPr lang="ru-RU" dirty="0"/>
          </a:p>
        </p:txBody>
      </p:sp>
      <p:sp>
        <p:nvSpPr>
          <p:cNvPr id="16" name="Заполнитель даты 15"/>
          <p:cNvSpPr>
            <a:spLocks noGrp="1"/>
          </p:cNvSpPr>
          <p:nvPr>
            <p:ph type="dt" sz="half" idx="10"/>
            <p:custDataLst>
              <p:tags r:id="rId4"/>
            </p:custDataLst>
          </p:nvPr>
        </p:nvSpPr>
        <p:spPr/>
        <p:txBody>
          <a:bodyPr/>
          <a:lstStyle/>
          <a:p>
            <a:fld id="{760FBDFE-C587-4B4C-A407-44438C67B59E}" type="datetimeFigureOut">
              <a:rPr lang="ru-RU" smtClean="0"/>
            </a:fld>
            <a:endParaRPr lang="ru-RU"/>
          </a:p>
        </p:txBody>
      </p:sp>
      <p:sp>
        <p:nvSpPr>
          <p:cNvPr id="17" name="Заполнитель колонтитула 16"/>
          <p:cNvSpPr>
            <a:spLocks noGrp="1"/>
          </p:cNvSpPr>
          <p:nvPr>
            <p:ph type="ftr" sz="quarter" idx="11"/>
            <p:custDataLst>
              <p:tags r:id="rId5"/>
            </p:custDataLst>
          </p:nvPr>
        </p:nvSpPr>
        <p:spPr/>
        <p:txBody>
          <a:bodyPr/>
          <a:lstStyle/>
          <a:p>
            <a:endParaRPr lang="ru-RU" dirty="0"/>
          </a:p>
        </p:txBody>
      </p:sp>
      <p:sp>
        <p:nvSpPr>
          <p:cNvPr id="18" name="Заполнитель номера слайда 17"/>
          <p:cNvSpPr>
            <a:spLocks noGrp="1"/>
          </p:cNvSpPr>
          <p:nvPr>
            <p:ph type="sldNum" sz="quarter" idx="12"/>
            <p:custDataLst>
              <p:tags r:id="rId6"/>
            </p:custDataLst>
          </p:nvPr>
        </p:nvSpPr>
        <p:spPr/>
        <p:txBody>
          <a:bodyPr/>
          <a:lstStyle/>
          <a:p>
            <a:fld id="{49AE70B2-8BF9-45C0-BB95-33D1B9D3A854}" type="slidenum">
              <a:rPr lang="ru-RU" smtClean="0"/>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содержимое">
    <p:spTree>
      <p:nvGrpSpPr>
        <p:cNvPr id="1" name=""/>
        <p:cNvGrpSpPr/>
        <p:nvPr/>
      </p:nvGrpSpPr>
      <p:grpSpPr>
        <a:xfrm>
          <a:off x="0" y="0"/>
          <a:ext cx="0" cy="0"/>
          <a:chOff x="0" y="0"/>
          <a:chExt cx="0" cy="0"/>
        </a:xfrm>
      </p:grpSpPr>
      <p:sp>
        <p:nvSpPr>
          <p:cNvPr id="2" name="Заголовок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ru-RU" smtClean="0"/>
              <a:t>Образец заголовка</a:t>
            </a:r>
            <a:endParaRPr lang="ru-RU"/>
          </a:p>
        </p:txBody>
      </p:sp>
      <p:sp>
        <p:nvSpPr>
          <p:cNvPr id="3" name="Заполнитель содержимого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Заполнитель даты 3"/>
          <p:cNvSpPr>
            <a:spLocks noGrp="1"/>
          </p:cNvSpPr>
          <p:nvPr>
            <p:ph type="dt" sz="half" idx="10"/>
            <p:custDataLst>
              <p:tags r:id="rId4"/>
            </p:custDataLst>
          </p:nvPr>
        </p:nvSpPr>
        <p:spPr/>
        <p:txBody>
          <a:bodyPr/>
          <a:lstStyle/>
          <a:p>
            <a:fld id="{760FBDFE-C587-4B4C-A407-44438C67B59E}" type="datetimeFigureOut">
              <a:rPr lang="ru-RU" smtClean="0"/>
            </a:fld>
            <a:endParaRPr lang="ru-RU"/>
          </a:p>
        </p:txBody>
      </p:sp>
      <p:sp>
        <p:nvSpPr>
          <p:cNvPr id="5" name="Заполнитель колонтитула 4"/>
          <p:cNvSpPr>
            <a:spLocks noGrp="1"/>
          </p:cNvSpPr>
          <p:nvPr>
            <p:ph type="ftr" sz="quarter" idx="11"/>
            <p:custDataLst>
              <p:tags r:id="rId5"/>
            </p:custDataLst>
          </p:nvPr>
        </p:nvSpPr>
        <p:spPr/>
        <p:txBody>
          <a:bodyPr/>
          <a:lstStyle/>
          <a:p>
            <a:endParaRPr lang="ru-RU"/>
          </a:p>
        </p:txBody>
      </p:sp>
      <p:sp>
        <p:nvSpPr>
          <p:cNvPr id="6" name="Заполнитель номера слайда 5"/>
          <p:cNvSpPr>
            <a:spLocks noGrp="1"/>
          </p:cNvSpPr>
          <p:nvPr>
            <p:ph type="sldNum" sz="quarter" idx="12"/>
            <p:custDataLst>
              <p:tags r:id="rId6"/>
            </p:custDataLst>
          </p:nvPr>
        </p:nvSpPr>
        <p:spPr/>
        <p:txBody>
          <a:bodyPr/>
          <a:lstStyle/>
          <a:p>
            <a:fld id="{49AE70B2-8BF9-45C0-BB95-33D1B9D3A854}" type="slidenum">
              <a:rPr lang="ru-RU" smtClean="0"/>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ru-RU" dirty="0"/>
              <a:t>Заголовок</a:t>
            </a:r>
            <a:endParaRPr lang="ru-RU" dirty="0"/>
          </a:p>
        </p:txBody>
      </p:sp>
      <p:sp>
        <p:nvSpPr>
          <p:cNvPr id="3" name="Текстовый заполнитель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dirty="0"/>
              <a:t>Редактировать текст</a:t>
            </a:r>
            <a:endParaRPr lang="ru-RU" dirty="0"/>
          </a:p>
        </p:txBody>
      </p:sp>
      <p:sp>
        <p:nvSpPr>
          <p:cNvPr id="4" name="Заполнитель даты 3"/>
          <p:cNvSpPr>
            <a:spLocks noGrp="1"/>
          </p:cNvSpPr>
          <p:nvPr>
            <p:ph type="dt" sz="half" idx="10"/>
            <p:custDataLst>
              <p:tags r:id="rId4"/>
            </p:custDataLst>
          </p:nvPr>
        </p:nvSpPr>
        <p:spPr/>
        <p:txBody>
          <a:bodyPr/>
          <a:lstStyle/>
          <a:p>
            <a:fld id="{760FBDFE-C587-4B4C-A407-44438C67B59E}" type="datetimeFigureOut">
              <a:rPr lang="ru-RU" smtClean="0"/>
            </a:fld>
            <a:endParaRPr lang="ru-RU"/>
          </a:p>
        </p:txBody>
      </p:sp>
      <p:sp>
        <p:nvSpPr>
          <p:cNvPr id="5" name="Заполнитель колонтитула 4"/>
          <p:cNvSpPr>
            <a:spLocks noGrp="1"/>
          </p:cNvSpPr>
          <p:nvPr>
            <p:ph type="ftr" sz="quarter" idx="11"/>
            <p:custDataLst>
              <p:tags r:id="rId5"/>
            </p:custDataLst>
          </p:nvPr>
        </p:nvSpPr>
        <p:spPr/>
        <p:txBody>
          <a:bodyPr/>
          <a:lstStyle/>
          <a:p>
            <a:endParaRPr lang="ru-RU"/>
          </a:p>
        </p:txBody>
      </p:sp>
      <p:sp>
        <p:nvSpPr>
          <p:cNvPr id="6" name="Заполнитель номера слайда 5"/>
          <p:cNvSpPr>
            <a:spLocks noGrp="1"/>
          </p:cNvSpPr>
          <p:nvPr>
            <p:ph type="sldNum" sz="quarter" idx="12"/>
            <p:custDataLst>
              <p:tags r:id="rId6"/>
            </p:custDataLst>
          </p:nvPr>
        </p:nvSpPr>
        <p:spPr/>
        <p:txBody>
          <a:bodyPr/>
          <a:lstStyle/>
          <a:p>
            <a:fld id="{49AE70B2-8BF9-45C0-BB95-33D1B9D3A854}" type="slidenum">
              <a:rPr lang="ru-RU" smtClean="0"/>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Содержимое в двух колонках">
    <p:spTree>
      <p:nvGrpSpPr>
        <p:cNvPr id="1" name=""/>
        <p:cNvGrpSpPr/>
        <p:nvPr/>
      </p:nvGrpSpPr>
      <p:grpSpPr>
        <a:xfrm>
          <a:off x="0" y="0"/>
          <a:ext cx="0" cy="0"/>
          <a:chOff x="0" y="0"/>
          <a:chExt cx="0" cy="0"/>
        </a:xfrm>
      </p:grpSpPr>
      <p:sp>
        <p:nvSpPr>
          <p:cNvPr id="2" name="Заголовок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ru-RU" smtClean="0"/>
              <a:t>Образец заголовка</a:t>
            </a:r>
            <a:endParaRPr lang="ru-RU"/>
          </a:p>
        </p:txBody>
      </p:sp>
      <p:sp>
        <p:nvSpPr>
          <p:cNvPr id="3" name="Заполнитель содержимого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Заполнитель содержимого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ru-RU" dirty="0"/>
              <a:t>Образец текста</a:t>
            </a:r>
            <a:endParaRPr lang="ru-RU" dirty="0"/>
          </a:p>
          <a:p>
            <a:pPr lvl="1"/>
            <a:r>
              <a:rPr lang="ru-RU" dirty="0"/>
              <a:t>Второй уровень</a:t>
            </a:r>
            <a:endParaRPr lang="ru-RU" dirty="0"/>
          </a:p>
          <a:p>
            <a:pPr lvl="2"/>
            <a:r>
              <a:rPr lang="ru-RU" dirty="0"/>
              <a:t>Третий уровень</a:t>
            </a:r>
            <a:endParaRPr lang="ru-RU" dirty="0"/>
          </a:p>
          <a:p>
            <a:pPr lvl="3"/>
            <a:r>
              <a:rPr lang="ru-RU" dirty="0"/>
              <a:t>Четвертый уровень</a:t>
            </a:r>
            <a:endParaRPr lang="ru-RU" dirty="0"/>
          </a:p>
          <a:p>
            <a:pPr lvl="4"/>
            <a:r>
              <a:rPr lang="ru-RU" dirty="0"/>
              <a:t>Пятый уровень</a:t>
            </a:r>
            <a:endParaRPr lang="ru-RU" dirty="0"/>
          </a:p>
        </p:txBody>
      </p:sp>
      <p:sp>
        <p:nvSpPr>
          <p:cNvPr id="5" name="Заполнитель даты 4"/>
          <p:cNvSpPr>
            <a:spLocks noGrp="1"/>
          </p:cNvSpPr>
          <p:nvPr>
            <p:ph type="dt" sz="half" idx="10"/>
            <p:custDataLst>
              <p:tags r:id="rId5"/>
            </p:custDataLst>
          </p:nvPr>
        </p:nvSpPr>
        <p:spPr/>
        <p:txBody>
          <a:bodyPr/>
          <a:lstStyle/>
          <a:p>
            <a:fld id="{760FBDFE-C587-4B4C-A407-44438C67B59E}" type="datetimeFigureOut">
              <a:rPr lang="ru-RU" smtClean="0"/>
            </a:fld>
            <a:endParaRPr lang="ru-RU"/>
          </a:p>
        </p:txBody>
      </p:sp>
      <p:sp>
        <p:nvSpPr>
          <p:cNvPr id="6" name="Заполнитель колонтитула 5"/>
          <p:cNvSpPr>
            <a:spLocks noGrp="1"/>
          </p:cNvSpPr>
          <p:nvPr>
            <p:ph type="ftr" sz="quarter" idx="11"/>
            <p:custDataLst>
              <p:tags r:id="rId6"/>
            </p:custDataLst>
          </p:nvPr>
        </p:nvSpPr>
        <p:spPr/>
        <p:txBody>
          <a:bodyPr/>
          <a:lstStyle/>
          <a:p>
            <a:endParaRPr lang="ru-RU"/>
          </a:p>
        </p:txBody>
      </p:sp>
      <p:sp>
        <p:nvSpPr>
          <p:cNvPr id="7" name="Заполнитель номера слайда 6"/>
          <p:cNvSpPr>
            <a:spLocks noGrp="1"/>
          </p:cNvSpPr>
          <p:nvPr>
            <p:ph type="sldNum" sz="quarter" idx="12"/>
            <p:custDataLst>
              <p:tags r:id="rId7"/>
            </p:custDataLst>
          </p:nvPr>
        </p:nvSpPr>
        <p:spPr/>
        <p:txBody>
          <a:bodyPr/>
          <a:lstStyle/>
          <a:p>
            <a:fld id="{49AE70B2-8BF9-45C0-BB95-33D1B9D3A854}" type="slidenum">
              <a:rPr lang="ru-RU" smtClean="0"/>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ru-RU" smtClean="0"/>
              <a:t>Образец заголовка</a:t>
            </a:r>
            <a:endParaRPr lang="ru-RU"/>
          </a:p>
        </p:txBody>
      </p:sp>
      <p:sp>
        <p:nvSpPr>
          <p:cNvPr id="3" name="Текстовый заполнитель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Редактировать текст</a:t>
            </a:r>
            <a:endParaRPr lang="ru-RU" dirty="0"/>
          </a:p>
        </p:txBody>
      </p:sp>
      <p:sp>
        <p:nvSpPr>
          <p:cNvPr id="4" name="Заполнитель содержимого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5" name="Текстовый заполнитель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Редактировать текст</a:t>
            </a:r>
            <a:endParaRPr lang="ru-RU"/>
          </a:p>
        </p:txBody>
      </p:sp>
      <p:sp>
        <p:nvSpPr>
          <p:cNvPr id="6" name="Заполнитель содержимого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7" name="Заполнитель даты 6"/>
          <p:cNvSpPr>
            <a:spLocks noGrp="1"/>
          </p:cNvSpPr>
          <p:nvPr>
            <p:ph type="dt" sz="half" idx="10"/>
            <p:custDataLst>
              <p:tags r:id="rId7"/>
            </p:custDataLst>
          </p:nvPr>
        </p:nvSpPr>
        <p:spPr/>
        <p:txBody>
          <a:bodyPr/>
          <a:lstStyle/>
          <a:p>
            <a:fld id="{760FBDFE-C587-4B4C-A407-44438C67B59E}" type="datetimeFigureOut">
              <a:rPr lang="ru-RU" smtClean="0"/>
            </a:fld>
            <a:endParaRPr lang="ru-RU"/>
          </a:p>
        </p:txBody>
      </p:sp>
      <p:sp>
        <p:nvSpPr>
          <p:cNvPr id="8" name="Заполнитель колонтитула 7"/>
          <p:cNvSpPr>
            <a:spLocks noGrp="1"/>
          </p:cNvSpPr>
          <p:nvPr>
            <p:ph type="ftr" sz="quarter" idx="11"/>
            <p:custDataLst>
              <p:tags r:id="rId8"/>
            </p:custDataLst>
          </p:nvPr>
        </p:nvSpPr>
        <p:spPr/>
        <p:txBody>
          <a:bodyPr/>
          <a:lstStyle/>
          <a:p>
            <a:endParaRPr lang="ru-RU"/>
          </a:p>
        </p:txBody>
      </p:sp>
      <p:sp>
        <p:nvSpPr>
          <p:cNvPr id="9" name="Заполнитель номера слайда 8"/>
          <p:cNvSpPr>
            <a:spLocks noGrp="1"/>
          </p:cNvSpPr>
          <p:nvPr>
            <p:ph type="sldNum" sz="quarter" idx="12"/>
            <p:custDataLst>
              <p:tags r:id="rId9"/>
            </p:custDataLst>
          </p:nvPr>
        </p:nvSpPr>
        <p:spPr/>
        <p:txBody>
          <a:bodyPr/>
          <a:lstStyle/>
          <a:p>
            <a:fld id="{49AE70B2-8BF9-45C0-BB95-33D1B9D3A854}" type="slidenum">
              <a:rPr lang="ru-RU" smtClean="0"/>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ru-RU" smtClean="0"/>
              <a:t>Образец заголовка</a:t>
            </a:r>
            <a:endParaRPr lang="ru-RU"/>
          </a:p>
        </p:txBody>
      </p:sp>
      <p:sp>
        <p:nvSpPr>
          <p:cNvPr id="3" name="Заполнитель даты 2"/>
          <p:cNvSpPr>
            <a:spLocks noGrp="1"/>
          </p:cNvSpPr>
          <p:nvPr>
            <p:ph type="dt" sz="half" idx="10"/>
            <p:custDataLst>
              <p:tags r:id="rId3"/>
            </p:custDataLst>
          </p:nvPr>
        </p:nvSpPr>
        <p:spPr/>
        <p:txBody>
          <a:bodyPr/>
          <a:lstStyle/>
          <a:p>
            <a:fld id="{760FBDFE-C587-4B4C-A407-44438C67B59E}" type="datetimeFigureOut">
              <a:rPr lang="ru-RU" smtClean="0"/>
            </a:fld>
            <a:endParaRPr lang="ru-RU"/>
          </a:p>
        </p:txBody>
      </p:sp>
      <p:sp>
        <p:nvSpPr>
          <p:cNvPr id="4" name="Заполнитель колонтитула 3"/>
          <p:cNvSpPr>
            <a:spLocks noGrp="1"/>
          </p:cNvSpPr>
          <p:nvPr>
            <p:ph type="ftr" sz="quarter" idx="11"/>
            <p:custDataLst>
              <p:tags r:id="rId4"/>
            </p:custDataLst>
          </p:nvPr>
        </p:nvSpPr>
        <p:spPr/>
        <p:txBody>
          <a:bodyPr/>
          <a:lstStyle/>
          <a:p>
            <a:endParaRPr lang="ru-RU"/>
          </a:p>
        </p:txBody>
      </p:sp>
      <p:sp>
        <p:nvSpPr>
          <p:cNvPr id="5" name="Заполнитель номера слайда 4"/>
          <p:cNvSpPr>
            <a:spLocks noGrp="1"/>
          </p:cNvSpPr>
          <p:nvPr>
            <p:ph type="sldNum" sz="quarter" idx="12"/>
            <p:custDataLst>
              <p:tags r:id="rId5"/>
            </p:custDataLst>
          </p:nvPr>
        </p:nvSpPr>
        <p:spPr/>
        <p:txBody>
          <a:bodyPr/>
          <a:lstStyle/>
          <a:p>
            <a:fld id="{49AE70B2-8BF9-45C0-BB95-33D1B9D3A854}" type="slidenum">
              <a:rPr lang="ru-RU" smtClean="0"/>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Заполнитель даты 1"/>
          <p:cNvSpPr>
            <a:spLocks noGrp="1"/>
          </p:cNvSpPr>
          <p:nvPr>
            <p:ph type="dt" sz="half" idx="10"/>
            <p:custDataLst>
              <p:tags r:id="rId2"/>
            </p:custDataLst>
          </p:nvPr>
        </p:nvSpPr>
        <p:spPr/>
        <p:txBody>
          <a:bodyPr/>
          <a:lstStyle/>
          <a:p>
            <a:fld id="{760FBDFE-C587-4B4C-A407-44438C67B59E}" type="datetimeFigureOut">
              <a:rPr lang="ru-RU" smtClean="0"/>
            </a:fld>
            <a:endParaRPr lang="ru-RU"/>
          </a:p>
        </p:txBody>
      </p:sp>
      <p:sp>
        <p:nvSpPr>
          <p:cNvPr id="3" name="Заполнитель колонтитула 2"/>
          <p:cNvSpPr>
            <a:spLocks noGrp="1"/>
          </p:cNvSpPr>
          <p:nvPr>
            <p:ph type="ftr" sz="quarter" idx="11"/>
            <p:custDataLst>
              <p:tags r:id="rId3"/>
            </p:custDataLst>
          </p:nvPr>
        </p:nvSpPr>
        <p:spPr/>
        <p:txBody>
          <a:bodyPr/>
          <a:lstStyle/>
          <a:p>
            <a:endParaRPr lang="ru-RU"/>
          </a:p>
        </p:txBody>
      </p:sp>
      <p:sp>
        <p:nvSpPr>
          <p:cNvPr id="4" name="Заполнитель номера слайда 3"/>
          <p:cNvSpPr>
            <a:spLocks noGrp="1"/>
          </p:cNvSpPr>
          <p:nvPr>
            <p:ph type="sldNum" sz="quarter" idx="12"/>
            <p:custDataLst>
              <p:tags r:id="rId4"/>
            </p:custDataLst>
          </p:nvPr>
        </p:nvSpPr>
        <p:spPr/>
        <p:txBody>
          <a:bodyPr/>
          <a:lstStyle/>
          <a:p>
            <a:fld id="{49AE70B2-8BF9-45C0-BB95-33D1B9D3A854}" type="slidenum">
              <a:rPr lang="ru-RU" smtClean="0"/>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Изображение и заголовок">
    <p:spTree>
      <p:nvGrpSpPr>
        <p:cNvPr id="1" name=""/>
        <p:cNvGrpSpPr/>
        <p:nvPr/>
      </p:nvGrpSpPr>
      <p:grpSpPr>
        <a:xfrm>
          <a:off x="0" y="0"/>
          <a:ext cx="0" cy="0"/>
          <a:chOff x="0" y="0"/>
          <a:chExt cx="0" cy="0"/>
        </a:xfrm>
      </p:grpSpPr>
      <p:sp>
        <p:nvSpPr>
          <p:cNvPr id="3" name="Заполнитель изображения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ru-RU"/>
          </a:p>
        </p:txBody>
      </p:sp>
      <p:sp>
        <p:nvSpPr>
          <p:cNvPr id="4" name="Текстовый заполнитель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ru-RU" smtClean="0"/>
              <a:t>Образец текста</a:t>
            </a:r>
            <a:endParaRPr lang="ru-RU"/>
          </a:p>
        </p:txBody>
      </p:sp>
      <p:sp>
        <p:nvSpPr>
          <p:cNvPr id="5" name="Заполнитель даты 4"/>
          <p:cNvSpPr>
            <a:spLocks noGrp="1"/>
          </p:cNvSpPr>
          <p:nvPr>
            <p:ph type="dt" sz="half" idx="10"/>
            <p:custDataLst>
              <p:tags r:id="rId4"/>
            </p:custDataLst>
          </p:nvPr>
        </p:nvSpPr>
        <p:spPr/>
        <p:txBody>
          <a:bodyPr/>
          <a:lstStyle/>
          <a:p>
            <a:fld id="{9EFD9D74-47D9-4702-A33C-335B63B48DBF}" type="datetimeFigureOut">
              <a:rPr lang="ru-RU" smtClean="0"/>
            </a:fld>
            <a:endParaRPr lang="ru-RU" dirty="0"/>
          </a:p>
        </p:txBody>
      </p:sp>
      <p:sp>
        <p:nvSpPr>
          <p:cNvPr id="6" name="Заполнитель колонтитула 5"/>
          <p:cNvSpPr>
            <a:spLocks noGrp="1"/>
          </p:cNvSpPr>
          <p:nvPr>
            <p:ph type="ftr" sz="quarter" idx="11"/>
            <p:custDataLst>
              <p:tags r:id="rId5"/>
            </p:custDataLst>
          </p:nvPr>
        </p:nvSpPr>
        <p:spPr/>
        <p:txBody>
          <a:bodyPr/>
          <a:lstStyle/>
          <a:p>
            <a:endParaRPr lang="ru-RU" dirty="0"/>
          </a:p>
        </p:txBody>
      </p:sp>
      <p:sp>
        <p:nvSpPr>
          <p:cNvPr id="7" name="Заполнитель номера слайда 6"/>
          <p:cNvSpPr>
            <a:spLocks noGrp="1"/>
          </p:cNvSpPr>
          <p:nvPr>
            <p:ph type="sldNum" sz="quarter" idx="12"/>
            <p:custDataLst>
              <p:tags r:id="rId6"/>
            </p:custDataLst>
          </p:nvPr>
        </p:nvSpPr>
        <p:spPr/>
        <p:txBody>
          <a:bodyPr/>
          <a:lstStyle/>
          <a:p>
            <a:fld id="{FABC47A4-756D-490B-A52F-7D9E2C9FC05F}" type="slidenum">
              <a:rPr lang="ru-RU" smtClean="0"/>
            </a:fld>
            <a:endParaRPr lang="ru-RU"/>
          </a:p>
        </p:txBody>
      </p:sp>
      <p:sp>
        <p:nvSpPr>
          <p:cNvPr id="9" name="Заголовок 8"/>
          <p:cNvSpPr>
            <a:spLocks noGrp="1"/>
          </p:cNvSpPr>
          <p:nvPr>
            <p:ph type="title"/>
            <p:custDataLst>
              <p:tags r:id="rId7"/>
            </p:custDataLst>
          </p:nvPr>
        </p:nvSpPr>
        <p:spPr/>
        <p:txBody>
          <a:bodyPr/>
          <a:p>
            <a:r>
              <a:rPr lang="ru-RU"/>
              <a:t>Образец заголовка</a:t>
            </a:r>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ru-RU" smtClean="0"/>
              <a:t>Заголовок</a:t>
            </a:r>
            <a:endParaRPr lang="ru-RU"/>
          </a:p>
        </p:txBody>
      </p:sp>
      <p:sp>
        <p:nvSpPr>
          <p:cNvPr id="3" name="Заполнитель вертикального текста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ru-RU" dirty="0"/>
              <a:t>Образец текста</a:t>
            </a:r>
            <a:endParaRPr lang="ru-RU" dirty="0"/>
          </a:p>
          <a:p>
            <a:pPr lvl="1"/>
            <a:r>
              <a:rPr lang="ru-RU" dirty="0"/>
              <a:t>Второй уровень</a:t>
            </a:r>
            <a:endParaRPr lang="ru-RU" dirty="0"/>
          </a:p>
          <a:p>
            <a:pPr lvl="2"/>
            <a:r>
              <a:rPr lang="ru-RU" dirty="0"/>
              <a:t>Третий уровень</a:t>
            </a:r>
            <a:endParaRPr lang="ru-RU" dirty="0"/>
          </a:p>
          <a:p>
            <a:pPr lvl="3"/>
            <a:r>
              <a:rPr lang="ru-RU" dirty="0"/>
              <a:t>Четвертый уровень</a:t>
            </a:r>
            <a:endParaRPr lang="ru-RU" dirty="0"/>
          </a:p>
          <a:p>
            <a:pPr lvl="4"/>
            <a:r>
              <a:rPr lang="ru-RU" dirty="0"/>
              <a:t>Пятый уровень</a:t>
            </a:r>
            <a:endParaRPr lang="ru-RU" dirty="0"/>
          </a:p>
        </p:txBody>
      </p:sp>
      <p:sp>
        <p:nvSpPr>
          <p:cNvPr id="4" name="Заполнитель даты 3"/>
          <p:cNvSpPr>
            <a:spLocks noGrp="1"/>
          </p:cNvSpPr>
          <p:nvPr>
            <p:ph type="dt" sz="half" idx="10"/>
            <p:custDataLst>
              <p:tags r:id="rId4"/>
            </p:custDataLst>
          </p:nvPr>
        </p:nvSpPr>
        <p:spPr/>
        <p:txBody>
          <a:bodyPr/>
          <a:lstStyle/>
          <a:p>
            <a:fld id="{760FBDFE-C587-4B4C-A407-44438C67B59E}" type="datetimeFigureOut">
              <a:rPr lang="ru-RU" smtClean="0"/>
            </a:fld>
            <a:endParaRPr lang="ru-RU"/>
          </a:p>
        </p:txBody>
      </p:sp>
      <p:sp>
        <p:nvSpPr>
          <p:cNvPr id="5" name="Заполнитель колонтитула 4"/>
          <p:cNvSpPr>
            <a:spLocks noGrp="1"/>
          </p:cNvSpPr>
          <p:nvPr>
            <p:ph type="ftr" sz="quarter" idx="11"/>
            <p:custDataLst>
              <p:tags r:id="rId5"/>
            </p:custDataLst>
          </p:nvPr>
        </p:nvSpPr>
        <p:spPr/>
        <p:txBody>
          <a:bodyPr/>
          <a:lstStyle/>
          <a:p>
            <a:endParaRPr lang="ru-RU"/>
          </a:p>
        </p:txBody>
      </p:sp>
      <p:sp>
        <p:nvSpPr>
          <p:cNvPr id="6" name="Заполнитель номера слайда 5"/>
          <p:cNvSpPr>
            <a:spLocks noGrp="1"/>
          </p:cNvSpPr>
          <p:nvPr>
            <p:ph type="sldNum" sz="quarter" idx="12"/>
            <p:custDataLst>
              <p:tags r:id="rId6"/>
            </p:custDataLst>
          </p:nvPr>
        </p:nvSpPr>
        <p:spPr/>
        <p:txBody>
          <a:bodyPr/>
          <a:lstStyle/>
          <a:p>
            <a:fld id="{49AE70B2-8BF9-45C0-BB95-33D1B9D3A854}" type="slidenum">
              <a:rPr lang="ru-RU" smtClean="0"/>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Содержимое">
    <p:spTree>
      <p:nvGrpSpPr>
        <p:cNvPr id="1" name=""/>
        <p:cNvGrpSpPr/>
        <p:nvPr/>
      </p:nvGrpSpPr>
      <p:grpSpPr>
        <a:xfrm>
          <a:off x="0" y="0"/>
          <a:ext cx="0" cy="0"/>
          <a:chOff x="0" y="0"/>
          <a:chExt cx="0" cy="0"/>
        </a:xfrm>
      </p:grpSpPr>
      <p:sp>
        <p:nvSpPr>
          <p:cNvPr id="3" name="Заполнитель даты 2"/>
          <p:cNvSpPr>
            <a:spLocks noGrp="1"/>
          </p:cNvSpPr>
          <p:nvPr>
            <p:ph type="dt" sz="half" idx="10"/>
            <p:custDataLst>
              <p:tags r:id="rId2"/>
            </p:custDataLst>
          </p:nvPr>
        </p:nvSpPr>
        <p:spPr/>
        <p:txBody>
          <a:bodyPr/>
          <a:lstStyle/>
          <a:p>
            <a:fld id="{760FBDFE-C587-4B4C-A407-44438C67B59E}" type="datetimeFigureOut">
              <a:rPr lang="ru-RU" smtClean="0"/>
            </a:fld>
            <a:endParaRPr lang="ru-RU"/>
          </a:p>
        </p:txBody>
      </p:sp>
      <p:sp>
        <p:nvSpPr>
          <p:cNvPr id="4" name="Заполнитель колонтитула 3"/>
          <p:cNvSpPr>
            <a:spLocks noGrp="1"/>
          </p:cNvSpPr>
          <p:nvPr>
            <p:ph type="ftr" sz="quarter" idx="11"/>
            <p:custDataLst>
              <p:tags r:id="rId3"/>
            </p:custDataLst>
          </p:nvPr>
        </p:nvSpPr>
        <p:spPr/>
        <p:txBody>
          <a:bodyPr/>
          <a:lstStyle/>
          <a:p>
            <a:endParaRPr lang="ru-RU"/>
          </a:p>
        </p:txBody>
      </p:sp>
      <p:sp>
        <p:nvSpPr>
          <p:cNvPr id="5" name="Заполнитель номера слайда 4"/>
          <p:cNvSpPr>
            <a:spLocks noGrp="1"/>
          </p:cNvSpPr>
          <p:nvPr>
            <p:ph type="sldNum" sz="quarter" idx="12"/>
            <p:custDataLst>
              <p:tags r:id="rId4"/>
            </p:custDataLst>
          </p:nvPr>
        </p:nvSpPr>
        <p:spPr/>
        <p:txBody>
          <a:bodyPr/>
          <a:lstStyle/>
          <a:p>
            <a:fld id="{49AE70B2-8BF9-45C0-BB95-33D1B9D3A854}" type="slidenum">
              <a:rPr lang="ru-RU" smtClean="0"/>
            </a:fld>
            <a:endParaRPr lang="ru-RU"/>
          </a:p>
        </p:txBody>
      </p:sp>
      <p:sp>
        <p:nvSpPr>
          <p:cNvPr id="7" name="Заполнитель содержимого 6"/>
          <p:cNvSpPr>
            <a:spLocks noGrp="1"/>
          </p:cNvSpPr>
          <p:nvPr>
            <p:ph sz="quarter" idx="13"/>
            <p:custDataLst>
              <p:tags r:id="rId5"/>
            </p:custDataLst>
          </p:nvPr>
        </p:nvSpPr>
        <p:spPr>
          <a:xfrm>
            <a:off x="608400" y="774000"/>
            <a:ext cx="10972800" cy="5482800"/>
          </a:xfrm>
        </p:spPr>
        <p:txBody>
          <a:bodyPr/>
          <a:lstStyle/>
          <a:p>
            <a:pPr lvl="0"/>
            <a:r>
              <a:rPr lang="ru-RU" dirty="0"/>
              <a:t>Образец текста</a:t>
            </a:r>
            <a:endParaRPr lang="ru-RU" dirty="0"/>
          </a:p>
          <a:p>
            <a:pPr lvl="1"/>
            <a:r>
              <a:rPr lang="ru-RU" dirty="0"/>
              <a:t>Второй уровень</a:t>
            </a:r>
            <a:endParaRPr lang="ru-RU" dirty="0"/>
          </a:p>
          <a:p>
            <a:pPr lvl="2"/>
            <a:r>
              <a:rPr lang="ru-RU" dirty="0"/>
              <a:t>Третий уровень</a:t>
            </a:r>
            <a:endParaRPr lang="ru-RU" dirty="0"/>
          </a:p>
          <a:p>
            <a:pPr lvl="3"/>
            <a:r>
              <a:rPr lang="ru-RU" dirty="0"/>
              <a:t>Четвертый уровень</a:t>
            </a:r>
            <a:endParaRPr lang="ru-RU" dirty="0"/>
          </a:p>
          <a:p>
            <a:pPr lvl="4"/>
            <a:r>
              <a:rPr lang="ru-RU" dirty="0"/>
              <a:t>Пятый уровень</a:t>
            </a:r>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Конечный слайд">
    <p:spTree>
      <p:nvGrpSpPr>
        <p:cNvPr id="1" name=""/>
        <p:cNvGrpSpPr/>
        <p:nvPr/>
      </p:nvGrpSpPr>
      <p:grpSpPr>
        <a:xfrm>
          <a:off x="0" y="0"/>
          <a:ext cx="0" cy="0"/>
          <a:chOff x="0" y="0"/>
          <a:chExt cx="0" cy="0"/>
        </a:xfrm>
      </p:grpSpPr>
      <p:sp>
        <p:nvSpPr>
          <p:cNvPr id="3" name="Заполнитель даты 2"/>
          <p:cNvSpPr>
            <a:spLocks noGrp="1"/>
          </p:cNvSpPr>
          <p:nvPr>
            <p:ph type="dt" sz="half" idx="10"/>
            <p:custDataLst>
              <p:tags r:id="rId2"/>
            </p:custDataLst>
          </p:nvPr>
        </p:nvSpPr>
        <p:spPr/>
        <p:txBody>
          <a:bodyPr/>
          <a:lstStyle/>
          <a:p>
            <a:fld id="{760FBDFE-C587-4B4C-A407-44438C67B59E}" type="datetimeFigureOut">
              <a:rPr lang="ru-RU" smtClean="0"/>
            </a:fld>
            <a:endParaRPr lang="ru-RU"/>
          </a:p>
        </p:txBody>
      </p:sp>
      <p:sp>
        <p:nvSpPr>
          <p:cNvPr id="4" name="Заполнитель колонтитула 3"/>
          <p:cNvSpPr>
            <a:spLocks noGrp="1"/>
          </p:cNvSpPr>
          <p:nvPr>
            <p:ph type="ftr" sz="quarter" idx="11"/>
            <p:custDataLst>
              <p:tags r:id="rId3"/>
            </p:custDataLst>
          </p:nvPr>
        </p:nvSpPr>
        <p:spPr/>
        <p:txBody>
          <a:bodyPr/>
          <a:lstStyle/>
          <a:p>
            <a:endParaRPr lang="ru-RU"/>
          </a:p>
        </p:txBody>
      </p:sp>
      <p:sp>
        <p:nvSpPr>
          <p:cNvPr id="5" name="Заполнитель номера слайда 4"/>
          <p:cNvSpPr>
            <a:spLocks noGrp="1"/>
          </p:cNvSpPr>
          <p:nvPr>
            <p:ph type="sldNum" sz="quarter" idx="12"/>
            <p:custDataLst>
              <p:tags r:id="rId4"/>
            </p:custDataLst>
          </p:nvPr>
        </p:nvSpPr>
        <p:spPr/>
        <p:txBody>
          <a:bodyPr/>
          <a:lstStyle/>
          <a:p>
            <a:fld id="{49AE70B2-8BF9-45C0-BB95-33D1B9D3A854}" type="slidenum">
              <a:rPr lang="ru-RU" smtClean="0"/>
            </a:fld>
            <a:endParaRPr lang="ru-RU"/>
          </a:p>
        </p:txBody>
      </p:sp>
      <p:sp>
        <p:nvSpPr>
          <p:cNvPr id="2" name="Заголовок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ru-RU" smtClean="0"/>
              <a:t>Заголовок</a:t>
            </a:r>
            <a:endParaRPr lang="ru-RU"/>
          </a:p>
        </p:txBody>
      </p:sp>
      <p:sp>
        <p:nvSpPr>
          <p:cNvPr id="7" name="Текстовый заполнитель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ru-RU" dirty="0"/>
              <a:t>Образец текста</a:t>
            </a:r>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заполнитель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ru-RU" dirty="0"/>
              <a:t>Образец заголовка</a:t>
            </a:r>
            <a:endParaRPr lang="ru-RU" dirty="0"/>
          </a:p>
        </p:txBody>
      </p:sp>
      <p:sp>
        <p:nvSpPr>
          <p:cNvPr id="3" name="Текстовый заполнитель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ru-RU" dirty="0"/>
              <a:t>Образец текста</a:t>
            </a:r>
            <a:endParaRPr lang="ru-RU" dirty="0"/>
          </a:p>
          <a:p>
            <a:pPr lvl="1"/>
            <a:r>
              <a:rPr lang="ru-RU" dirty="0"/>
              <a:t>Второй уровень</a:t>
            </a:r>
            <a:endParaRPr lang="ru-RU" dirty="0"/>
          </a:p>
          <a:p>
            <a:pPr lvl="2"/>
            <a:r>
              <a:rPr lang="ru-RU" dirty="0"/>
              <a:t>Третий уровень</a:t>
            </a:r>
            <a:endParaRPr lang="ru-RU" dirty="0"/>
          </a:p>
          <a:p>
            <a:pPr lvl="3"/>
            <a:r>
              <a:rPr lang="ru-RU" dirty="0"/>
              <a:t>Четвертый уровень</a:t>
            </a:r>
            <a:endParaRPr lang="ru-RU" dirty="0"/>
          </a:p>
          <a:p>
            <a:pPr lvl="4"/>
            <a:r>
              <a:rPr lang="ru-RU" dirty="0"/>
              <a:t>Пятый уровень</a:t>
            </a:r>
            <a:endParaRPr lang="ru-RU" dirty="0"/>
          </a:p>
        </p:txBody>
      </p:sp>
      <p:sp>
        <p:nvSpPr>
          <p:cNvPr id="4" name="Заполнитель даты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ru-RU" smtClean="0"/>
            </a:fld>
            <a:endParaRPr lang="ru-RU"/>
          </a:p>
        </p:txBody>
      </p:sp>
      <p:sp>
        <p:nvSpPr>
          <p:cNvPr id="5" name="Заполнитель колонтитула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ru-RU" dirty="0"/>
          </a:p>
        </p:txBody>
      </p:sp>
      <p:sp>
        <p:nvSpPr>
          <p:cNvPr id="6" name="Заполнитель номера слайда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ru-RU" smtClean="0"/>
            </a:fld>
            <a:endParaRPr lang="ru-RU"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73.xml"/><Relationship Id="rId5" Type="http://schemas.openxmlformats.org/officeDocument/2006/relationships/image" Target="../media/image4.png"/><Relationship Id="rId4" Type="http://schemas.openxmlformats.org/officeDocument/2006/relationships/tags" Target="../tags/tag72.xml"/><Relationship Id="rId3" Type="http://schemas.openxmlformats.org/officeDocument/2006/relationships/image" Target="../media/image3.png"/><Relationship Id="rId2" Type="http://schemas.openxmlformats.org/officeDocument/2006/relationships/tags" Target="../tags/tag71.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76.xml"/><Relationship Id="rId4" Type="http://schemas.openxmlformats.org/officeDocument/2006/relationships/image" Target="../media/image5.png"/><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image" Target="../media/image2.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tags" Target="../tags/tag78.xml"/><Relationship Id="rId1" Type="http://schemas.openxmlformats.org/officeDocument/2006/relationships/tags" Target="../tags/tag77.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8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90.xml"/><Relationship Id="rId4" Type="http://schemas.openxmlformats.org/officeDocument/2006/relationships/image" Target="../media/image11.png"/><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92.xml"/><Relationship Id="rId5" Type="http://schemas.openxmlformats.org/officeDocument/2006/relationships/image" Target="../media/image13.jpeg"/><Relationship Id="rId4" Type="http://schemas.openxmlformats.org/officeDocument/2006/relationships/image" Target="../media/image12.jpeg"/><Relationship Id="rId3" Type="http://schemas.openxmlformats.org/officeDocument/2006/relationships/tags" Target="../tags/tag91.xml"/><Relationship Id="rId2" Type="http://schemas.openxmlformats.org/officeDocument/2006/relationships/image" Target="../media/image2.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95.xml"/><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98.xml"/><Relationship Id="rId4" Type="http://schemas.openxmlformats.org/officeDocument/2006/relationships/image" Target="../media/image16.png"/><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0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tags" Target="../tags/tag99.xml"/><Relationship Id="rId2" Type="http://schemas.openxmlformats.org/officeDocument/2006/relationships/image" Target="../media/image2.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03.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06.xml"/><Relationship Id="rId4" Type="http://schemas.openxmlformats.org/officeDocument/2006/relationships/image" Target="../media/image22.png"/><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08.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tags" Target="../tags/tag107.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4" name="Изображение 3"/>
          <p:cNvPicPr>
            <a:picLocks noChangeAspect="1"/>
          </p:cNvPicPr>
          <p:nvPr/>
        </p:nvPicPr>
        <p:blipFill>
          <a:blip r:embed="rId1">
            <a:lum bright="30000" contrast="-36000"/>
          </a:blip>
          <a:stretch>
            <a:fillRect/>
          </a:stretch>
        </p:blipFill>
        <p:spPr>
          <a:xfrm>
            <a:off x="0" y="0"/>
            <a:ext cx="12191365" cy="6858000"/>
          </a:xfrm>
          <a:prstGeom prst="rect">
            <a:avLst/>
          </a:prstGeom>
        </p:spPr>
      </p:pic>
      <p:sp>
        <p:nvSpPr>
          <p:cNvPr id="2" name="Заголовок 1"/>
          <p:cNvSpPr>
            <a:spLocks noGrp="1"/>
          </p:cNvSpPr>
          <p:nvPr>
            <p:ph type="ctrTitle"/>
            <p:custDataLst>
              <p:tags r:id="rId2"/>
            </p:custDataLst>
          </p:nvPr>
        </p:nvSpPr>
        <p:spPr>
          <a:xfrm>
            <a:off x="1342310" y="1833880"/>
            <a:ext cx="9799200" cy="2570400"/>
          </a:xfrm>
        </p:spPr>
        <p:txBody>
          <a:bodyPr>
            <a:normAutofit/>
          </a:bodyPr>
          <a:p>
            <a:r>
              <a:rPr lang="en-US" altLang="en-US" sz="3555">
                <a:latin typeface="Bookman Old Style" panose="02050604050505020204" charset="0"/>
                <a:cs typeface="Bookman Old Style" panose="02050604050505020204" charset="0"/>
              </a:rPr>
              <a:t>Дизайн інтер’єрів цирку Грікке у м. Харків, площ. Національної Гвардії,17</a:t>
            </a:r>
            <a:endParaRPr lang="en-US" altLang="en-US" sz="3555">
              <a:latin typeface="Bookman Old Style" panose="02050604050505020204" charset="0"/>
              <a:cs typeface="Bookman Old Style" panose="02050604050505020204" charset="0"/>
            </a:endParaRPr>
          </a:p>
        </p:txBody>
      </p:sp>
      <p:sp>
        <p:nvSpPr>
          <p:cNvPr id="3" name="Подзаголовок 2"/>
          <p:cNvSpPr>
            <a:spLocks noGrp="1"/>
          </p:cNvSpPr>
          <p:nvPr>
            <p:ph type="subTitle" idx="1"/>
            <p:custDataLst>
              <p:tags r:id="rId3"/>
            </p:custDataLst>
          </p:nvPr>
        </p:nvSpPr>
        <p:spPr>
          <a:xfrm>
            <a:off x="1426130" y="1586820"/>
            <a:ext cx="9799200" cy="1472400"/>
          </a:xfrm>
        </p:spPr>
        <p:txBody>
          <a:bodyPr>
            <a:normAutofit/>
          </a:bodyPr>
          <a:p>
            <a:r>
              <a:rPr lang="en-US" altLang="en-US" sz="1555">
                <a:solidFill>
                  <a:schemeClr val="tx1"/>
                </a:solidFill>
                <a:latin typeface="Bookman Old Style" panose="02050604050505020204" charset="0"/>
                <a:cs typeface="Bookman Old Style" panose="02050604050505020204" charset="0"/>
              </a:rPr>
              <a:t>Кваліфікаційна робота</a:t>
            </a:r>
            <a:endParaRPr lang="en-US" altLang="en-US" sz="1555">
              <a:solidFill>
                <a:schemeClr val="tx1"/>
              </a:solidFill>
              <a:latin typeface="Bookman Old Style" panose="02050604050505020204" charset="0"/>
              <a:cs typeface="Bookman Old Style" panose="02050604050505020204" charset="0"/>
            </a:endParaRPr>
          </a:p>
          <a:p>
            <a:r>
              <a:rPr lang="en-US" altLang="en-US" sz="1555">
                <a:solidFill>
                  <a:schemeClr val="tx1"/>
                </a:solidFill>
                <a:latin typeface="Bookman Old Style" panose="02050604050505020204" charset="0"/>
                <a:cs typeface="Bookman Old Style" panose="02050604050505020204" charset="0"/>
              </a:rPr>
              <a:t>на здобуття першого ступеня вищої освіти «Бакалавр»</a:t>
            </a:r>
            <a:endParaRPr lang="en-US" altLang="en-US" sz="1555">
              <a:solidFill>
                <a:schemeClr val="tx1"/>
              </a:solidFill>
              <a:latin typeface="Bookman Old Style" panose="02050604050505020204" charset="0"/>
              <a:cs typeface="Bookman Old Style" panose="02050604050505020204" charset="0"/>
            </a:endParaRPr>
          </a:p>
          <a:p>
            <a:r>
              <a:rPr lang="en-US" altLang="en-US" sz="1555">
                <a:solidFill>
                  <a:schemeClr val="tx1"/>
                </a:solidFill>
                <a:latin typeface="Bookman Old Style" panose="02050604050505020204" charset="0"/>
                <a:cs typeface="Bookman Old Style" panose="02050604050505020204" charset="0"/>
              </a:rPr>
              <a:t>на тему:</a:t>
            </a:r>
            <a:endParaRPr lang="en-US" altLang="en-US" sz="1555">
              <a:solidFill>
                <a:schemeClr val="tx1"/>
              </a:solidFill>
              <a:latin typeface="Bookman Old Style" panose="02050604050505020204" charset="0"/>
              <a:cs typeface="Bookman Old Style" panose="02050604050505020204" charset="0"/>
            </a:endParaRPr>
          </a:p>
        </p:txBody>
      </p:sp>
      <p:sp>
        <p:nvSpPr>
          <p:cNvPr id="5" name="Текстовое поле 4"/>
          <p:cNvSpPr txBox="1"/>
          <p:nvPr/>
        </p:nvSpPr>
        <p:spPr>
          <a:xfrm>
            <a:off x="3785870" y="317"/>
            <a:ext cx="5080000" cy="691515"/>
          </a:xfrm>
          <a:prstGeom prst="rect">
            <a:avLst/>
          </a:prstGeom>
        </p:spPr>
        <p:txBody>
          <a:bodyPr>
            <a:spAutoFit/>
          </a:bodyPr>
          <a:p>
            <a:endParaRPr sz="1900"/>
          </a:p>
          <a:p>
            <a:pPr algn="ctr"/>
            <a:r>
              <a:rPr sz="1000">
                <a:solidFill>
                  <a:srgbClr val="000000"/>
                </a:solidFill>
                <a:latin typeface="Bookman Old Style" panose="02050604050505020204" charset="0"/>
                <a:ea typeface="Arial" panose="020B0604020202020204"/>
                <a:cs typeface="Bookman Old Style" panose="02050604050505020204" charset="0"/>
              </a:rPr>
              <a:t>МІНІСТЕРСТВО КУЛЬТУРИ УКРАЇНИ </a:t>
            </a:r>
            <a:endParaRPr sz="1000">
              <a:solidFill>
                <a:srgbClr val="000000"/>
              </a:solidFill>
              <a:latin typeface="Bookman Old Style" panose="02050604050505020204" charset="0"/>
              <a:ea typeface="Arial" panose="020B0604020202020204"/>
              <a:cs typeface="Bookman Old Style" panose="02050604050505020204" charset="0"/>
            </a:endParaRPr>
          </a:p>
          <a:p>
            <a:pPr algn="ctr"/>
            <a:r>
              <a:rPr sz="1000">
                <a:solidFill>
                  <a:srgbClr val="000000"/>
                </a:solidFill>
                <a:latin typeface="Bookman Old Style" panose="02050604050505020204" charset="0"/>
                <a:ea typeface="Arial" panose="020B0604020202020204"/>
                <a:cs typeface="Bookman Old Style" panose="02050604050505020204" charset="0"/>
              </a:rPr>
              <a:t>ХАРКІВСЬКА ДЕРЖАВНА АКАДЕМІЯ ДИЗАЙНУ І МИСТЕЦТВ</a:t>
            </a:r>
            <a:endParaRPr sz="1000">
              <a:solidFill>
                <a:srgbClr val="000000"/>
              </a:solidFill>
              <a:latin typeface="Bookman Old Style" panose="02050604050505020204" charset="0"/>
              <a:ea typeface="Arial" panose="020B0604020202020204"/>
              <a:cs typeface="Bookman Old Style" panose="02050604050505020204" charset="0"/>
            </a:endParaRPr>
          </a:p>
        </p:txBody>
      </p:sp>
      <p:sp>
        <p:nvSpPr>
          <p:cNvPr id="6" name="Текстовое поле 5"/>
          <p:cNvSpPr txBox="1"/>
          <p:nvPr/>
        </p:nvSpPr>
        <p:spPr>
          <a:xfrm>
            <a:off x="3702050" y="4941887"/>
            <a:ext cx="5080000" cy="1014730"/>
          </a:xfrm>
          <a:prstGeom prst="rect">
            <a:avLst/>
          </a:prstGeom>
        </p:spPr>
        <p:txBody>
          <a:bodyPr>
            <a:spAutoFit/>
          </a:bodyPr>
          <a:p>
            <a:pPr algn="ctr"/>
            <a:r>
              <a:rPr sz="1000">
                <a:solidFill>
                  <a:srgbClr val="000000"/>
                </a:solidFill>
                <a:latin typeface="Bookman Old Style" panose="02050604050505020204" charset="0"/>
                <a:ea typeface="Arial" panose="020B0604020202020204"/>
                <a:cs typeface="Bookman Old Style" panose="02050604050505020204" charset="0"/>
              </a:rPr>
              <a:t>Виконала: </a:t>
            </a:r>
            <a:endParaRPr sz="1000">
              <a:solidFill>
                <a:srgbClr val="000000"/>
              </a:solidFill>
              <a:latin typeface="Bookman Old Style" panose="02050604050505020204" charset="0"/>
              <a:ea typeface="Arial" panose="020B0604020202020204"/>
              <a:cs typeface="Bookman Old Style" panose="02050604050505020204" charset="0"/>
            </a:endParaRPr>
          </a:p>
          <a:p>
            <a:pPr algn="ctr"/>
            <a:r>
              <a:rPr sz="1000">
                <a:solidFill>
                  <a:srgbClr val="000000"/>
                </a:solidFill>
                <a:latin typeface="Bookman Old Style" panose="02050604050505020204" charset="0"/>
                <a:ea typeface="Arial" panose="020B0604020202020204"/>
                <a:cs typeface="Bookman Old Style" panose="02050604050505020204" charset="0"/>
              </a:rPr>
              <a:t>ст. 4 курсу, 2 гр. «ДС» </a:t>
            </a:r>
            <a:endParaRPr sz="1000">
              <a:solidFill>
                <a:srgbClr val="000000"/>
              </a:solidFill>
              <a:latin typeface="Bookman Old Style" panose="02050604050505020204" charset="0"/>
              <a:ea typeface="Arial" panose="020B0604020202020204"/>
              <a:cs typeface="Bookman Old Style" panose="02050604050505020204" charset="0"/>
            </a:endParaRPr>
          </a:p>
          <a:p>
            <a:pPr algn="ctr"/>
            <a:r>
              <a:rPr lang="uk-UA" sz="1000">
                <a:solidFill>
                  <a:srgbClr val="000000"/>
                </a:solidFill>
                <a:latin typeface="Bookman Old Style" panose="02050604050505020204" charset="0"/>
                <a:ea typeface="Arial" panose="020B0604020202020204"/>
                <a:cs typeface="Bookman Old Style" panose="02050604050505020204" charset="0"/>
              </a:rPr>
              <a:t>Іванська М. О.</a:t>
            </a:r>
            <a:endParaRPr sz="1000">
              <a:solidFill>
                <a:srgbClr val="000000"/>
              </a:solidFill>
              <a:latin typeface="Bookman Old Style" panose="02050604050505020204" charset="0"/>
              <a:ea typeface="Arial" panose="020B0604020202020204"/>
              <a:cs typeface="Bookman Old Style" panose="02050604050505020204" charset="0"/>
            </a:endParaRPr>
          </a:p>
          <a:p>
            <a:pPr algn="ctr"/>
            <a:r>
              <a:rPr sz="1000">
                <a:solidFill>
                  <a:srgbClr val="000000"/>
                </a:solidFill>
                <a:latin typeface="Bookman Old Style" panose="02050604050505020204" charset="0"/>
                <a:ea typeface="Arial" panose="020B0604020202020204"/>
                <a:cs typeface="Bookman Old Style" panose="02050604050505020204" charset="0"/>
              </a:rPr>
              <a:t>Керівник: </a:t>
            </a:r>
            <a:endParaRPr sz="1000">
              <a:solidFill>
                <a:srgbClr val="000000"/>
              </a:solidFill>
              <a:latin typeface="Bookman Old Style" panose="02050604050505020204" charset="0"/>
              <a:ea typeface="Arial" panose="020B0604020202020204"/>
              <a:cs typeface="Bookman Old Style" panose="02050604050505020204" charset="0"/>
            </a:endParaRPr>
          </a:p>
          <a:p>
            <a:pPr algn="ctr"/>
            <a:r>
              <a:rPr sz="1000">
                <a:solidFill>
                  <a:srgbClr val="000000"/>
                </a:solidFill>
                <a:latin typeface="Bookman Old Style" panose="02050604050505020204" charset="0"/>
                <a:ea typeface="Arial" panose="020B0604020202020204"/>
                <a:cs typeface="Bookman Old Style" panose="02050604050505020204" charset="0"/>
              </a:rPr>
              <a:t>Кривуц С. В. </a:t>
            </a:r>
            <a:endParaRPr sz="1000">
              <a:solidFill>
                <a:srgbClr val="000000"/>
              </a:solidFill>
              <a:latin typeface="Bookman Old Style" panose="02050604050505020204" charset="0"/>
              <a:ea typeface="Arial" panose="020B0604020202020204"/>
              <a:cs typeface="Bookman Old Style" panose="02050604050505020204" charset="0"/>
            </a:endParaRPr>
          </a:p>
          <a:p>
            <a:pPr algn="ctr"/>
            <a:r>
              <a:rPr sz="1000">
                <a:solidFill>
                  <a:srgbClr val="000000"/>
                </a:solidFill>
                <a:latin typeface="Bookman Old Style" panose="02050604050505020204" charset="0"/>
                <a:ea typeface="Arial" panose="020B0604020202020204"/>
                <a:cs typeface="Bookman Old Style" panose="02050604050505020204" charset="0"/>
              </a:rPr>
              <a:t>кандидат мистецтвознавства, професор</a:t>
            </a:r>
            <a:endParaRPr sz="1000">
              <a:solidFill>
                <a:srgbClr val="000000"/>
              </a:solidFill>
              <a:latin typeface="Bookman Old Style" panose="02050604050505020204" charset="0"/>
              <a:ea typeface="Arial" panose="020B0604020202020204"/>
              <a:cs typeface="Bookman Old Style" panose="02050604050505020204" charset="0"/>
            </a:endParaRPr>
          </a:p>
        </p:txBody>
      </p:sp>
      <p:sp>
        <p:nvSpPr>
          <p:cNvPr id="7" name="Текстовое поле 6"/>
          <p:cNvSpPr txBox="1"/>
          <p:nvPr/>
        </p:nvSpPr>
        <p:spPr>
          <a:xfrm>
            <a:off x="3702050" y="6493193"/>
            <a:ext cx="5080000" cy="245110"/>
          </a:xfrm>
          <a:prstGeom prst="rect">
            <a:avLst/>
          </a:prstGeom>
        </p:spPr>
        <p:txBody>
          <a:bodyPr>
            <a:spAutoFit/>
          </a:bodyPr>
          <a:p>
            <a:pPr algn="ctr"/>
            <a:r>
              <a:rPr sz="1000">
                <a:solidFill>
                  <a:srgbClr val="000000"/>
                </a:solidFill>
                <a:latin typeface="Bookman Old Style" panose="02050604050505020204" charset="0"/>
                <a:ea typeface="Arial" panose="020B0604020202020204"/>
                <a:cs typeface="Bookman Old Style" panose="02050604050505020204" charset="0"/>
              </a:rPr>
              <a:t>Харків 2026</a:t>
            </a:r>
            <a:endParaRPr sz="1000">
              <a:solidFill>
                <a:srgbClr val="000000"/>
              </a:solidFill>
              <a:latin typeface="Bookman Old Style" panose="02050604050505020204" charset="0"/>
              <a:ea typeface="Arial" panose="020B0604020202020204"/>
              <a:cs typeface="Bookman Old Style" panose="02050604050505020204" charset="0"/>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Изображение 5"/>
          <p:cNvPicPr>
            <a:picLocks noChangeAspect="1"/>
          </p:cNvPicPr>
          <p:nvPr/>
        </p:nvPicPr>
        <p:blipFill>
          <a:blip r:embed="rId1"/>
          <a:srcRect t="16935" r="590" b="69271"/>
          <a:stretch>
            <a:fillRect/>
          </a:stretch>
        </p:blipFill>
        <p:spPr>
          <a:xfrm>
            <a:off x="608330" y="471805"/>
            <a:ext cx="10904855" cy="842010"/>
          </a:xfrm>
          <a:prstGeom prst="rect">
            <a:avLst/>
          </a:prstGeom>
        </p:spPr>
      </p:pic>
      <p:sp>
        <p:nvSpPr>
          <p:cNvPr id="2" name="Заголовок 1"/>
          <p:cNvSpPr>
            <a:spLocks noGrp="1"/>
          </p:cNvSpPr>
          <p:nvPr>
            <p:ph type="title"/>
            <p:custDataLst>
              <p:tags r:id="rId2"/>
            </p:custDataLst>
          </p:nvPr>
        </p:nvSpPr>
        <p:spPr/>
        <p:txBody>
          <a:bodyPr/>
          <a:p>
            <a:pPr marL="0" indent="0" algn="ctr"/>
            <a:r>
              <a:rPr lang="uk-UA" altLang="ru-RU" sz="2000">
                <a:latin typeface="Bookman Old Style" panose="02050604050505020204" charset="0"/>
                <a:cs typeface="Bookman Old Style" panose="02050604050505020204" charset="0"/>
              </a:rPr>
              <a:t>ЗМІСТ</a:t>
            </a:r>
            <a:endParaRPr lang="uk-UA" altLang="ru-RU" sz="2000">
              <a:latin typeface="Bookman Old Style" panose="02050604050505020204" charset="0"/>
              <a:cs typeface="Bookman Old Style" panose="02050604050505020204" charset="0"/>
            </a:endParaRPr>
          </a:p>
        </p:txBody>
      </p:sp>
      <p:sp>
        <p:nvSpPr>
          <p:cNvPr id="3" name="Замещающее содержимое 2"/>
          <p:cNvSpPr>
            <a:spLocks noGrp="1"/>
          </p:cNvSpPr>
          <p:nvPr>
            <p:ph idx="1"/>
            <p:custDataLst>
              <p:tags r:id="rId3"/>
            </p:custDataLst>
          </p:nvPr>
        </p:nvSpPr>
        <p:spPr>
          <a:xfrm>
            <a:off x="608330" y="2188845"/>
            <a:ext cx="10968990" cy="3322320"/>
          </a:xfrm>
        </p:spPr>
        <p:txBody>
          <a:bodyPr>
            <a:normAutofit lnSpcReduction="10000"/>
          </a:bodyPr>
          <a:p>
            <a:pPr marL="342900" indent="-342900" algn="ctr">
              <a:buAutoNum type="arabicPeriod"/>
            </a:pPr>
            <a:r>
              <a:rPr lang="uk-UA" altLang="ru-RU" sz="1400">
                <a:latin typeface="Bookman Old Style" panose="02050604050505020204" charset="0"/>
                <a:cs typeface="Bookman Old Style" panose="02050604050505020204" charset="0"/>
              </a:rPr>
              <a:t>Мета та актуальність</a:t>
            </a:r>
            <a:endParaRPr lang="uk-UA" altLang="ru-RU" sz="1400">
              <a:latin typeface="Bookman Old Style" panose="02050604050505020204" charset="0"/>
              <a:cs typeface="Bookman Old Style" panose="02050604050505020204" charset="0"/>
            </a:endParaRPr>
          </a:p>
          <a:p>
            <a:pPr marL="342900" indent="-342900" algn="ctr">
              <a:buAutoNum type="arabicPeriod"/>
            </a:pPr>
            <a:r>
              <a:rPr lang="uk-UA" altLang="ru-RU" sz="1400">
                <a:latin typeface="Bookman Old Style" panose="02050604050505020204" charset="0"/>
                <a:cs typeface="Bookman Old Style" panose="02050604050505020204" charset="0"/>
              </a:rPr>
              <a:t>Вхідні дані</a:t>
            </a:r>
            <a:endParaRPr lang="uk-UA" altLang="ru-RU" sz="1400">
              <a:latin typeface="Bookman Old Style" panose="02050604050505020204" charset="0"/>
              <a:cs typeface="Bookman Old Style" panose="02050604050505020204" charset="0"/>
            </a:endParaRPr>
          </a:p>
          <a:p>
            <a:pPr marL="0" indent="0" algn="ctr">
              <a:buNone/>
            </a:pPr>
            <a:r>
              <a:rPr lang="uk-UA" altLang="ru-RU" sz="1400">
                <a:latin typeface="Bookman Old Style" panose="02050604050505020204" charset="0"/>
                <a:cs typeface="Bookman Old Style" panose="02050604050505020204" charset="0"/>
              </a:rPr>
              <a:t>3. Розріз будівлі</a:t>
            </a:r>
            <a:endParaRPr lang="uk-UA" altLang="ru-RU" sz="1400">
              <a:latin typeface="Bookman Old Style" panose="02050604050505020204" charset="0"/>
              <a:cs typeface="Bookman Old Style" panose="02050604050505020204" charset="0"/>
            </a:endParaRPr>
          </a:p>
          <a:p>
            <a:pPr marL="0" indent="0" algn="ctr">
              <a:buNone/>
            </a:pPr>
            <a:r>
              <a:rPr lang="uk-UA" altLang="ru-RU" sz="1400">
                <a:latin typeface="Bookman Old Style" panose="02050604050505020204" charset="0"/>
                <a:cs typeface="Bookman Old Style" panose="02050604050505020204" charset="0"/>
              </a:rPr>
              <a:t>4. План першого та другого поверху</a:t>
            </a:r>
            <a:endParaRPr lang="uk-UA" altLang="ru-RU" sz="1400">
              <a:latin typeface="Bookman Old Style" panose="02050604050505020204" charset="0"/>
              <a:cs typeface="Bookman Old Style" panose="02050604050505020204" charset="0"/>
            </a:endParaRPr>
          </a:p>
          <a:p>
            <a:pPr marL="0" indent="0" algn="ctr">
              <a:buNone/>
            </a:pPr>
            <a:r>
              <a:rPr lang="uk-UA" altLang="ru-RU" sz="1400">
                <a:latin typeface="Bookman Old Style" panose="02050604050505020204" charset="0"/>
                <a:cs typeface="Bookman Old Style" panose="02050604050505020204" charset="0"/>
              </a:rPr>
              <a:t>5. Концепція</a:t>
            </a:r>
            <a:endParaRPr lang="uk-UA" altLang="ru-RU" sz="1400">
              <a:latin typeface="Bookman Old Style" panose="02050604050505020204" charset="0"/>
              <a:cs typeface="Bookman Old Style" panose="02050604050505020204" charset="0"/>
            </a:endParaRPr>
          </a:p>
          <a:p>
            <a:pPr marL="0" indent="0" algn="ctr">
              <a:buNone/>
            </a:pPr>
            <a:r>
              <a:rPr lang="uk-UA" altLang="ru-RU" sz="1400">
                <a:latin typeface="Bookman Old Style" panose="02050604050505020204" charset="0"/>
                <a:cs typeface="Bookman Old Style" panose="02050604050505020204" charset="0"/>
              </a:rPr>
              <a:t>6. Приміщення 1</a:t>
            </a:r>
            <a:endParaRPr lang="uk-UA" altLang="ru-RU" sz="1400">
              <a:latin typeface="Bookman Old Style" panose="02050604050505020204" charset="0"/>
              <a:cs typeface="Bookman Old Style" panose="02050604050505020204" charset="0"/>
            </a:endParaRPr>
          </a:p>
          <a:p>
            <a:pPr marL="0" indent="0" algn="ctr">
              <a:buNone/>
            </a:pPr>
            <a:r>
              <a:rPr lang="uk-UA" altLang="ru-RU" sz="1400">
                <a:latin typeface="Bookman Old Style" panose="02050604050505020204" charset="0"/>
                <a:cs typeface="Bookman Old Style" panose="02050604050505020204" charset="0"/>
              </a:rPr>
              <a:t>7. Примішення 2</a:t>
            </a:r>
            <a:endParaRPr lang="uk-UA" altLang="ru-RU" sz="1400">
              <a:latin typeface="Bookman Old Style" panose="02050604050505020204" charset="0"/>
              <a:cs typeface="Bookman Old Style" panose="02050604050505020204" charset="0"/>
            </a:endParaRPr>
          </a:p>
          <a:p>
            <a:pPr marL="0" indent="0" algn="ctr">
              <a:buNone/>
            </a:pPr>
            <a:r>
              <a:rPr lang="uk-UA" altLang="ru-RU" sz="1400">
                <a:latin typeface="Bookman Old Style" panose="02050604050505020204" charset="0"/>
                <a:cs typeface="Bookman Old Style" panose="02050604050505020204" charset="0"/>
              </a:rPr>
              <a:t>8. Приміщення 3</a:t>
            </a:r>
            <a:endParaRPr lang="uk-UA" altLang="ru-RU" sz="1400">
              <a:latin typeface="Bookman Old Style" panose="02050604050505020204" charset="0"/>
              <a:cs typeface="Bookman Old Style" panose="02050604050505020204" charset="0"/>
            </a:endParaRPr>
          </a:p>
          <a:p>
            <a:pPr marL="342900" indent="-342900" algn="ctr">
              <a:buAutoNum type="arabicPeriod"/>
            </a:pPr>
            <a:endParaRPr lang="uk-UA" altLang="ru-RU" sz="1400">
              <a:latin typeface="Bookman Old Style" panose="02050604050505020204" charset="0"/>
              <a:cs typeface="Bookman Old Style" panose="02050604050505020204" charset="0"/>
            </a:endParaRPr>
          </a:p>
        </p:txBody>
      </p: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Изображение 5"/>
          <p:cNvPicPr>
            <a:picLocks noChangeAspect="1"/>
          </p:cNvPicPr>
          <p:nvPr/>
        </p:nvPicPr>
        <p:blipFill>
          <a:blip r:embed="rId1"/>
          <a:srcRect t="16935" r="590" b="69271"/>
          <a:stretch>
            <a:fillRect/>
          </a:stretch>
        </p:blipFill>
        <p:spPr>
          <a:xfrm>
            <a:off x="608330" y="471805"/>
            <a:ext cx="10904855" cy="842010"/>
          </a:xfrm>
          <a:prstGeom prst="rect">
            <a:avLst/>
          </a:prstGeom>
        </p:spPr>
      </p:pic>
      <p:sp>
        <p:nvSpPr>
          <p:cNvPr id="2" name="Заголовок 1"/>
          <p:cNvSpPr>
            <a:spLocks noGrp="1"/>
          </p:cNvSpPr>
          <p:nvPr>
            <p:ph type="title"/>
            <p:custDataLst>
              <p:tags r:id="rId2"/>
            </p:custDataLst>
          </p:nvPr>
        </p:nvSpPr>
        <p:spPr/>
        <p:txBody>
          <a:bodyPr/>
          <a:p>
            <a:pPr algn="ctr"/>
            <a:r>
              <a:rPr lang="uk-UA" altLang="ru-RU" sz="2000">
                <a:latin typeface="Bookman Old Style" panose="02050604050505020204" charset="0"/>
                <a:cs typeface="Bookman Old Style" panose="02050604050505020204" charset="0"/>
              </a:rPr>
              <a:t>МЕТА ТА АКТУАЛЬНІСТЬ</a:t>
            </a:r>
            <a:endParaRPr lang="uk-UA" altLang="ru-RU" sz="2000">
              <a:latin typeface="Bookman Old Style" panose="02050604050505020204" charset="0"/>
              <a:cs typeface="Bookman Old Style" panose="02050604050505020204" charset="0"/>
            </a:endParaRPr>
          </a:p>
        </p:txBody>
      </p:sp>
      <p:sp>
        <p:nvSpPr>
          <p:cNvPr id="5" name="Текстовое поле 4"/>
          <p:cNvSpPr txBox="1"/>
          <p:nvPr/>
        </p:nvSpPr>
        <p:spPr>
          <a:xfrm>
            <a:off x="972185" y="1700530"/>
            <a:ext cx="5925820" cy="4754245"/>
          </a:xfrm>
          <a:prstGeom prst="rect">
            <a:avLst/>
          </a:prstGeom>
          <a:noFill/>
        </p:spPr>
        <p:txBody>
          <a:bodyPr wrap="square" rtlCol="0" anchor="t">
            <a:noAutofit/>
          </a:bodyPr>
          <a:p>
            <a:pPr algn="just"/>
            <a:r>
              <a:rPr lang="en-US" altLang="en-US" sz="1200">
                <a:latin typeface="Bookman Old Style" panose="02050604050505020204" charset="0"/>
                <a:cs typeface="Bookman Old Style" panose="02050604050505020204" charset="0"/>
              </a:rPr>
              <a:t>Актуальність проєкту обумовлена необхідністю реставрації та сучасного переосмислення історичної будівлі цирку Грікке з урахуванням сучасних вимог до функціональності, безпеки та інклюзивності громадських просторів. Існуючі циркові споруди часто не відповідають актуальним стандартам, що потребує їх адаптації до нових умов експлуатації при збереженні архітектурної спадщини та автентичного характеру будівлі. Поєднання історичних стилістичних особливостей із сучасними дизайнерськими рішеннями дозволяє сформувати багатофункціональний культурний простір.</a:t>
            </a:r>
            <a:endParaRPr lang="en-US" altLang="en-US" sz="1200">
              <a:latin typeface="Bookman Old Style" panose="02050604050505020204" charset="0"/>
              <a:cs typeface="Bookman Old Style" panose="02050604050505020204" charset="0"/>
            </a:endParaRPr>
          </a:p>
          <a:p>
            <a:pPr algn="just"/>
            <a:endParaRPr lang="en-US" altLang="ru-RU" sz="1200">
              <a:latin typeface="Bookman Old Style" panose="02050604050505020204" charset="0"/>
              <a:cs typeface="Bookman Old Style" panose="02050604050505020204" charset="0"/>
            </a:endParaRPr>
          </a:p>
          <a:p>
            <a:pPr algn="just"/>
            <a:r>
              <a:rPr lang="en-US" altLang="en-US" sz="1200">
                <a:latin typeface="Bookman Old Style" panose="02050604050505020204" charset="0"/>
                <a:cs typeface="Bookman Old Style" panose="02050604050505020204" charset="0"/>
              </a:rPr>
              <a:t>Важливість проєкту полягає у відновленні значущого об’єкта культурної спадщини та його інтеграції у сучасне міське середовище. Реалізація проєкту сприятиме підвищенню якості просторового середовища, створенню комфортних умов для відвідувачів і формуванню виразного архітектурного образу цирку, а також розвитку культурного життя міста.</a:t>
            </a:r>
            <a:endParaRPr lang="ru-RU" altLang="en-US" sz="1200">
              <a:latin typeface="Bookman Old Style" panose="02050604050505020204" charset="0"/>
              <a:cs typeface="Bookman Old Style" panose="02050604050505020204" charset="0"/>
            </a:endParaRPr>
          </a:p>
        </p:txBody>
      </p:sp>
      <p:sp>
        <p:nvSpPr>
          <p:cNvPr id="7" name="Текстовое поле 6"/>
          <p:cNvSpPr txBox="1"/>
          <p:nvPr/>
        </p:nvSpPr>
        <p:spPr>
          <a:xfrm>
            <a:off x="7828280" y="1700530"/>
            <a:ext cx="2683510" cy="3046095"/>
          </a:xfrm>
          <a:prstGeom prst="rect">
            <a:avLst/>
          </a:prstGeom>
          <a:noFill/>
        </p:spPr>
        <p:txBody>
          <a:bodyPr wrap="square" rtlCol="0" anchor="t">
            <a:spAutoFit/>
          </a:bodyPr>
          <a:p>
            <a:pPr algn="just"/>
            <a:r>
              <a:rPr lang="en-US" altLang="en-US" sz="1200">
                <a:latin typeface="Bookman Old Style" panose="02050604050505020204" charset="0"/>
                <a:cs typeface="Bookman Old Style" panose="02050604050505020204" charset="0"/>
              </a:rPr>
              <a:t>Метою даного проєкту є озробка сучасного, функціонального та естетично виразного інтер’єру цирку Грікке, спрямованого на відновлення історичної цінності будівлі з інтеграцією сучасних дизайнерських рішень.</a:t>
            </a:r>
            <a:endParaRPr lang="en-US" altLang="en-US" sz="1200">
              <a:latin typeface="Bookman Old Style" panose="02050604050505020204" charset="0"/>
              <a:cs typeface="Bookman Old Style" panose="02050604050505020204" charset="0"/>
            </a:endParaRPr>
          </a:p>
          <a:p>
            <a:pPr algn="just"/>
            <a:r>
              <a:rPr lang="en-US" altLang="en-US" sz="1200">
                <a:latin typeface="Bookman Old Style" panose="02050604050505020204" charset="0"/>
                <a:cs typeface="Bookman Old Style" panose="02050604050505020204" charset="0"/>
              </a:rPr>
              <a:t>Проєкт орієнтований на створення комфортного, емоційно насиченого та багатофункціонального простору для проведення циркових вистав, культурних заходів та дозвілля.</a:t>
            </a:r>
            <a:endParaRPr lang="en-US" altLang="en-US" sz="1200">
              <a:latin typeface="Bookman Old Style" panose="02050604050505020204" charset="0"/>
              <a:cs typeface="Bookman Old Style" panose="02050604050505020204" charset="0"/>
            </a:endParaRPr>
          </a:p>
          <a:p>
            <a:pPr algn="just"/>
            <a:endParaRPr lang="ru-RU" altLang="en-US" sz="1200">
              <a:latin typeface="Bookman Old Style" panose="02050604050505020204" charset="0"/>
              <a:cs typeface="Bookman Old Style" panose="02050604050505020204" charset="0"/>
            </a:endParaRPr>
          </a:p>
        </p:txBody>
      </p:sp>
      <p:sp>
        <p:nvSpPr>
          <p:cNvPr id="8" name="Текстовое поле 7"/>
          <p:cNvSpPr txBox="1"/>
          <p:nvPr/>
        </p:nvSpPr>
        <p:spPr>
          <a:xfrm>
            <a:off x="2332990" y="4674235"/>
            <a:ext cx="8307070" cy="2873375"/>
          </a:xfrm>
          <a:prstGeom prst="rect">
            <a:avLst/>
          </a:prstGeom>
          <a:noFill/>
        </p:spPr>
        <p:txBody>
          <a:bodyPr wrap="square" rtlCol="0" anchor="t">
            <a:noAutofit/>
          </a:bodyPr>
          <a:p>
            <a:pPr algn="just"/>
            <a:r>
              <a:rPr lang="en-US" altLang="en-US" sz="1200">
                <a:latin typeface="Bookman Old Style" panose="02050604050505020204" charset="0"/>
                <a:cs typeface="Bookman Old Style" panose="02050604050505020204" charset="0"/>
              </a:rPr>
              <a:t>Завдання:</a:t>
            </a:r>
            <a:endParaRPr lang="en-US" altLang="en-US" sz="1200">
              <a:latin typeface="Bookman Old Style" panose="02050604050505020204" charset="0"/>
              <a:cs typeface="Bookman Old Style" panose="02050604050505020204" charset="0"/>
            </a:endParaRPr>
          </a:p>
          <a:p>
            <a:pPr algn="just"/>
            <a:r>
              <a:rPr lang="en-US" altLang="en-US" sz="1200">
                <a:latin typeface="Bookman Old Style" panose="02050604050505020204" charset="0"/>
                <a:cs typeface="Bookman Old Style" panose="02050604050505020204" charset="0"/>
              </a:rPr>
              <a:t> • аналіз вихідних даних та існуючої об’ємно-просторової структури будівлі;</a:t>
            </a:r>
            <a:endParaRPr lang="en-US" altLang="en-US" sz="1200">
              <a:latin typeface="Bookman Old Style" panose="02050604050505020204" charset="0"/>
              <a:cs typeface="Bookman Old Style" panose="02050604050505020204" charset="0"/>
            </a:endParaRPr>
          </a:p>
          <a:p>
            <a:pPr algn="just"/>
            <a:r>
              <a:rPr lang="en-US" altLang="en-US" sz="1200">
                <a:latin typeface="Bookman Old Style" panose="02050604050505020204" charset="0"/>
                <a:cs typeface="Bookman Old Style" panose="02050604050505020204" charset="0"/>
              </a:rPr>
              <a:t> • розробка концепції інтер’єру з урахуванням історичного контексту (неокласицизм та модерн);</a:t>
            </a:r>
            <a:endParaRPr lang="en-US" altLang="en-US" sz="1200">
              <a:latin typeface="Bookman Old Style" panose="02050604050505020204" charset="0"/>
              <a:cs typeface="Bookman Old Style" panose="02050604050505020204" charset="0"/>
            </a:endParaRPr>
          </a:p>
          <a:p>
            <a:pPr algn="just"/>
            <a:r>
              <a:rPr lang="en-US" altLang="en-US" sz="1200">
                <a:latin typeface="Bookman Old Style" panose="02050604050505020204" charset="0"/>
                <a:cs typeface="Bookman Old Style" panose="02050604050505020204" charset="0"/>
              </a:rPr>
              <a:t> • організація функціонального зонування (вхідна група, фойє, глядацька зала, службові приміщення);</a:t>
            </a:r>
            <a:endParaRPr lang="en-US" altLang="en-US" sz="1200">
              <a:latin typeface="Bookman Old Style" panose="02050604050505020204" charset="0"/>
              <a:cs typeface="Bookman Old Style" panose="02050604050505020204" charset="0"/>
            </a:endParaRPr>
          </a:p>
          <a:p>
            <a:pPr algn="just"/>
            <a:r>
              <a:rPr lang="en-US" altLang="en-US" sz="1200">
                <a:latin typeface="Bookman Old Style" panose="02050604050505020204" charset="0"/>
                <a:cs typeface="Bookman Old Style" panose="02050604050505020204" charset="0"/>
              </a:rPr>
              <a:t> • формування комфортного середовища для глядачів і персоналу;</a:t>
            </a:r>
            <a:endParaRPr lang="en-US" altLang="en-US" sz="1200">
              <a:latin typeface="Bookman Old Style" panose="02050604050505020204" charset="0"/>
              <a:cs typeface="Bookman Old Style" panose="02050604050505020204" charset="0"/>
            </a:endParaRPr>
          </a:p>
          <a:p>
            <a:pPr algn="just"/>
            <a:r>
              <a:rPr lang="en-US" altLang="en-US" sz="1200">
                <a:latin typeface="Bookman Old Style" panose="02050604050505020204" charset="0"/>
                <a:cs typeface="Bookman Old Style" panose="02050604050505020204" charset="0"/>
              </a:rPr>
              <a:t> • інтеграція сучасних інженерних та освітлювальних рішень у історичний простір;</a:t>
            </a:r>
            <a:endParaRPr lang="en-US" altLang="en-US" sz="1200">
              <a:latin typeface="Bookman Old Style" panose="02050604050505020204" charset="0"/>
              <a:cs typeface="Bookman Old Style" panose="02050604050505020204" charset="0"/>
            </a:endParaRPr>
          </a:p>
          <a:p>
            <a:pPr algn="just"/>
            <a:r>
              <a:rPr lang="en-US" altLang="en-US" sz="1200">
                <a:latin typeface="Bookman Old Style" panose="02050604050505020204" charset="0"/>
                <a:cs typeface="Bookman Old Style" panose="02050604050505020204" charset="0"/>
              </a:rPr>
              <a:t> • забезпечення відповідності вимогам ергономіки, безпеки та інклюзивності;</a:t>
            </a:r>
            <a:endParaRPr lang="en-US" altLang="en-US" sz="1200">
              <a:latin typeface="Bookman Old Style" panose="02050604050505020204" charset="0"/>
              <a:cs typeface="Bookman Old Style" panose="02050604050505020204" charset="0"/>
            </a:endParaRPr>
          </a:p>
          <a:p>
            <a:pPr algn="just"/>
            <a:r>
              <a:rPr lang="en-US" altLang="en-US" sz="1200">
                <a:latin typeface="Bookman Old Style" panose="02050604050505020204" charset="0"/>
                <a:cs typeface="Bookman Old Style" panose="02050604050505020204" charset="0"/>
              </a:rPr>
              <a:t> • створення виразного художнього образу інтер’єру, що підкреслює унікальність цирку.</a:t>
            </a:r>
            <a:endParaRPr lang="en-US" altLang="en-US" sz="1200">
              <a:latin typeface="Bookman Old Style" panose="02050604050505020204" charset="0"/>
              <a:cs typeface="Bookman Old Style" panose="02050604050505020204" charset="0"/>
            </a:endParaRPr>
          </a:p>
          <a:p>
            <a:pPr algn="just"/>
            <a:endParaRPr lang="ru-RU" altLang="en-US" sz="1200">
              <a:latin typeface="Bookman Old Style" panose="02050604050505020204" charset="0"/>
              <a:cs typeface="Bookman Old Style" panose="02050604050505020204" charset="0"/>
            </a:endParaRPr>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 name="Изображение 11"/>
          <p:cNvPicPr>
            <a:picLocks noChangeAspect="1"/>
          </p:cNvPicPr>
          <p:nvPr/>
        </p:nvPicPr>
        <p:blipFill>
          <a:blip r:embed="rId1"/>
          <a:srcRect t="16935" r="590" b="69271"/>
          <a:stretch>
            <a:fillRect/>
          </a:stretch>
        </p:blipFill>
        <p:spPr>
          <a:xfrm>
            <a:off x="608330" y="471805"/>
            <a:ext cx="10904855" cy="842010"/>
          </a:xfrm>
          <a:prstGeom prst="rect">
            <a:avLst/>
          </a:prstGeom>
        </p:spPr>
      </p:pic>
      <p:sp>
        <p:nvSpPr>
          <p:cNvPr id="2" name="Заголовок 1"/>
          <p:cNvSpPr>
            <a:spLocks noGrp="1"/>
          </p:cNvSpPr>
          <p:nvPr>
            <p:ph type="title"/>
            <p:custDataLst>
              <p:tags r:id="rId2"/>
            </p:custDataLst>
          </p:nvPr>
        </p:nvSpPr>
        <p:spPr>
          <a:xfrm>
            <a:off x="453460" y="540455"/>
            <a:ext cx="10969200" cy="705600"/>
          </a:xfrm>
        </p:spPr>
        <p:txBody>
          <a:bodyPr/>
          <a:p>
            <a:pPr algn="ctr"/>
            <a:r>
              <a:rPr lang="uk-UA" altLang="ru-RU" sz="2000">
                <a:latin typeface="Bookman Old Style" panose="02050604050505020204" charset="0"/>
                <a:cs typeface="Bookman Old Style" panose="02050604050505020204" charset="0"/>
              </a:rPr>
              <a:t>ВХІДНІ ДАНІ</a:t>
            </a:r>
            <a:endParaRPr lang="uk-UA" altLang="ru-RU" sz="2000">
              <a:latin typeface="Bookman Old Style" panose="02050604050505020204" charset="0"/>
              <a:cs typeface="Bookman Old Style" panose="02050604050505020204" charset="0"/>
            </a:endParaRPr>
          </a:p>
        </p:txBody>
      </p:sp>
      <p:pic>
        <p:nvPicPr>
          <p:cNvPr id="5" name="Изображение 4"/>
          <p:cNvPicPr>
            <a:picLocks noChangeAspect="1"/>
          </p:cNvPicPr>
          <p:nvPr/>
        </p:nvPicPr>
        <p:blipFill>
          <a:blip r:embed="rId3">
            <a:lum contrast="24000"/>
          </a:blip>
          <a:stretch>
            <a:fillRect/>
          </a:stretch>
        </p:blipFill>
        <p:spPr>
          <a:xfrm>
            <a:off x="272415" y="2503805"/>
            <a:ext cx="4622165" cy="3258185"/>
          </a:xfrm>
          <a:prstGeom prst="rect">
            <a:avLst/>
          </a:prstGeom>
        </p:spPr>
      </p:pic>
      <p:sp>
        <p:nvSpPr>
          <p:cNvPr id="7" name="Замещающее содержимое 6"/>
          <p:cNvSpPr/>
          <p:nvPr>
            <p:ph idx="1"/>
            <p:custDataLst>
              <p:tags r:id="rId4"/>
            </p:custDataLst>
          </p:nvPr>
        </p:nvSpPr>
        <p:spPr>
          <a:xfrm>
            <a:off x="4946650" y="2694305"/>
            <a:ext cx="1982470" cy="2775585"/>
          </a:xfrm>
        </p:spPr>
        <p:txBody>
          <a:bodyPr>
            <a:normAutofit fontScale="90000"/>
          </a:bodyPr>
          <a:p>
            <a:pPr marL="0" indent="0" algn="just">
              <a:buNone/>
            </a:pPr>
            <a:r>
              <a:rPr lang="en-US" altLang="en-US" sz="1200">
                <a:latin typeface="Bookman Old Style" panose="02050604050505020204" charset="0"/>
                <a:cs typeface="Bookman Old Style" panose="02050604050505020204" charset="0"/>
              </a:rPr>
              <a:t>Проєкт приміщень розроблено для</a:t>
            </a:r>
            <a:r>
              <a:rPr lang="uk-UA" altLang="en-US" sz="1200">
                <a:latin typeface="Bookman Old Style" panose="02050604050505020204" charset="0"/>
                <a:cs typeface="Bookman Old Style" panose="02050604050505020204" charset="0"/>
              </a:rPr>
              <a:t> </a:t>
            </a:r>
            <a:r>
              <a:rPr lang="en-US" altLang="en-US" sz="1200">
                <a:latin typeface="Bookman Old Style" panose="02050604050505020204" charset="0"/>
                <a:cs typeface="Bookman Old Style" panose="02050604050505020204" charset="0"/>
              </a:rPr>
              <a:t>будівлі цирку Грікке, яка</a:t>
            </a:r>
            <a:r>
              <a:rPr lang="uk-UA" altLang="en-US" sz="1200">
                <a:latin typeface="Bookman Old Style" panose="02050604050505020204" charset="0"/>
                <a:cs typeface="Bookman Old Style" panose="02050604050505020204" charset="0"/>
              </a:rPr>
              <a:t> </a:t>
            </a:r>
            <a:r>
              <a:rPr lang="en-US" altLang="en-US" sz="1200">
                <a:latin typeface="Bookman Old Style" panose="02050604050505020204" charset="0"/>
                <a:cs typeface="Bookman Old Style" panose="02050604050505020204" charset="0"/>
              </a:rPr>
              <a:t>використовується зараз більш як</a:t>
            </a:r>
            <a:r>
              <a:rPr lang="uk-UA" altLang="en-US" sz="1200">
                <a:latin typeface="Bookman Old Style" panose="02050604050505020204" charset="0"/>
                <a:cs typeface="Bookman Old Style" panose="02050604050505020204" charset="0"/>
              </a:rPr>
              <a:t> </a:t>
            </a:r>
            <a:r>
              <a:rPr lang="en-US" altLang="en-US" sz="1200">
                <a:latin typeface="Bookman Old Style" panose="02050604050505020204" charset="0"/>
                <a:cs typeface="Bookman Old Style" panose="02050604050505020204" charset="0"/>
              </a:rPr>
              <a:t>циркова школа. Будівля</a:t>
            </a:r>
            <a:r>
              <a:rPr lang="uk-UA" altLang="en-US" sz="1200">
                <a:latin typeface="Bookman Old Style" panose="02050604050505020204" charset="0"/>
                <a:cs typeface="Bookman Old Style" panose="02050604050505020204" charset="0"/>
              </a:rPr>
              <a:t> </a:t>
            </a:r>
            <a:r>
              <a:rPr lang="en-US" altLang="en-US" sz="1200">
                <a:latin typeface="Bookman Old Style" panose="02050604050505020204" charset="0"/>
                <a:cs typeface="Bookman Old Style" panose="02050604050505020204" charset="0"/>
              </a:rPr>
              <a:t>находиться за адресою: площа</a:t>
            </a:r>
            <a:r>
              <a:rPr lang="uk-UA" altLang="en-US" sz="1200">
                <a:latin typeface="Bookman Old Style" panose="02050604050505020204" charset="0"/>
                <a:cs typeface="Bookman Old Style" panose="02050604050505020204" charset="0"/>
              </a:rPr>
              <a:t> </a:t>
            </a:r>
            <a:r>
              <a:rPr lang="en-US" altLang="en-US" sz="1200">
                <a:latin typeface="Bookman Old Style" panose="02050604050505020204" charset="0"/>
                <a:cs typeface="Bookman Old Style" panose="02050604050505020204" charset="0"/>
              </a:rPr>
              <a:t>Національної Гвардії, 17, Харків,</a:t>
            </a:r>
            <a:r>
              <a:rPr lang="uk-UA" altLang="en-US" sz="1200">
                <a:latin typeface="Bookman Old Style" panose="02050604050505020204" charset="0"/>
                <a:cs typeface="Bookman Old Style" panose="02050604050505020204" charset="0"/>
              </a:rPr>
              <a:t> </a:t>
            </a:r>
            <a:r>
              <a:rPr lang="en-US" altLang="en-US" sz="1200">
                <a:latin typeface="Bookman Old Style" panose="02050604050505020204" charset="0"/>
                <a:cs typeface="Bookman Old Style" panose="02050604050505020204" charset="0"/>
              </a:rPr>
              <a:t>Харківська область.</a:t>
            </a:r>
            <a:endParaRPr lang="en-US" altLang="en-US" sz="1200">
              <a:latin typeface="Bookman Old Style" panose="02050604050505020204" charset="0"/>
              <a:cs typeface="Bookman Old Style" panose="02050604050505020204" charset="0"/>
            </a:endParaRPr>
          </a:p>
        </p:txBody>
      </p:sp>
      <p:sp>
        <p:nvSpPr>
          <p:cNvPr id="8" name="Текстовое поле 7"/>
          <p:cNvSpPr txBox="1"/>
          <p:nvPr/>
        </p:nvSpPr>
        <p:spPr>
          <a:xfrm>
            <a:off x="607695" y="2204403"/>
            <a:ext cx="5080000" cy="306705"/>
          </a:xfrm>
          <a:prstGeom prst="rect">
            <a:avLst/>
          </a:prstGeom>
        </p:spPr>
        <p:txBody>
          <a:bodyPr>
            <a:spAutoFit/>
          </a:bodyPr>
          <a:p>
            <a:r>
              <a:rPr sz="1400">
                <a:solidFill>
                  <a:srgbClr val="000000"/>
                </a:solidFill>
                <a:latin typeface="Bookman Old Style" panose="02050604050505020204" charset="0"/>
                <a:ea typeface="Arial" panose="020B0604020202020204"/>
                <a:cs typeface="Bookman Old Style" panose="02050604050505020204" charset="0"/>
              </a:rPr>
              <a:t>СИТУАЦІЙНА СХЕМА</a:t>
            </a:r>
            <a:endParaRPr sz="1400">
              <a:solidFill>
                <a:srgbClr val="000000"/>
              </a:solidFill>
              <a:latin typeface="Bookman Old Style" panose="02050604050505020204" charset="0"/>
              <a:ea typeface="Arial" panose="020B0604020202020204"/>
              <a:cs typeface="Bookman Old Style" panose="02050604050505020204" charset="0"/>
            </a:endParaRPr>
          </a:p>
        </p:txBody>
      </p:sp>
      <p:sp>
        <p:nvSpPr>
          <p:cNvPr id="9" name="Текстовое поле 8"/>
          <p:cNvSpPr txBox="1"/>
          <p:nvPr/>
        </p:nvSpPr>
        <p:spPr>
          <a:xfrm>
            <a:off x="607695" y="5622608"/>
            <a:ext cx="5080000" cy="275590"/>
          </a:xfrm>
          <a:prstGeom prst="rect">
            <a:avLst/>
          </a:prstGeom>
        </p:spPr>
        <p:txBody>
          <a:bodyPr>
            <a:spAutoFit/>
          </a:bodyPr>
          <a:p>
            <a:r>
              <a:rPr sz="1200">
                <a:solidFill>
                  <a:srgbClr val="000000"/>
                </a:solidFill>
                <a:latin typeface="Bookman Old Style" panose="02050604050505020204" charset="0"/>
                <a:ea typeface="Arial" panose="020B0604020202020204"/>
                <a:cs typeface="Bookman Old Style" panose="02050604050505020204" charset="0"/>
              </a:rPr>
              <a:t>1. </a:t>
            </a:r>
            <a:r>
              <a:rPr lang="uk-UA" sz="1200">
                <a:solidFill>
                  <a:srgbClr val="000000"/>
                </a:solidFill>
                <a:latin typeface="Bookman Old Style" panose="02050604050505020204" charset="0"/>
                <a:ea typeface="Arial" panose="020B0604020202020204"/>
                <a:cs typeface="Bookman Old Style" panose="02050604050505020204" charset="0"/>
              </a:rPr>
              <a:t>Цирк Грікке</a:t>
            </a:r>
            <a:endParaRPr lang="uk-UA" sz="1200">
              <a:solidFill>
                <a:srgbClr val="000000"/>
              </a:solidFill>
              <a:latin typeface="Bookman Old Style" panose="02050604050505020204" charset="0"/>
              <a:ea typeface="Arial" panose="020B0604020202020204"/>
              <a:cs typeface="Bookman Old Style" panose="02050604050505020204" charset="0"/>
            </a:endParaRPr>
          </a:p>
        </p:txBody>
      </p:sp>
      <p:pic>
        <p:nvPicPr>
          <p:cNvPr id="10" name="Изображение 9"/>
          <p:cNvPicPr>
            <a:picLocks noChangeAspect="1"/>
          </p:cNvPicPr>
          <p:nvPr/>
        </p:nvPicPr>
        <p:blipFill>
          <a:blip r:embed="rId5"/>
          <a:stretch>
            <a:fillRect/>
          </a:stretch>
        </p:blipFill>
        <p:spPr>
          <a:xfrm>
            <a:off x="6929120" y="2891155"/>
            <a:ext cx="5052695" cy="2512695"/>
          </a:xfrm>
          <a:prstGeom prst="rect">
            <a:avLst/>
          </a:prstGeom>
        </p:spPr>
      </p:pic>
      <p:sp>
        <p:nvSpPr>
          <p:cNvPr id="11" name="Текстовое поле 10"/>
          <p:cNvSpPr txBox="1"/>
          <p:nvPr/>
        </p:nvSpPr>
        <p:spPr>
          <a:xfrm>
            <a:off x="6637020" y="2203768"/>
            <a:ext cx="5080000" cy="306705"/>
          </a:xfrm>
          <a:prstGeom prst="rect">
            <a:avLst/>
          </a:prstGeom>
        </p:spPr>
        <p:txBody>
          <a:bodyPr>
            <a:spAutoFit/>
          </a:bodyPr>
          <a:p>
            <a:pPr algn="r"/>
            <a:r>
              <a:rPr lang="uk-UA" sz="1400">
                <a:solidFill>
                  <a:srgbClr val="000000"/>
                </a:solidFill>
                <a:latin typeface="Bookman Old Style" panose="02050604050505020204" charset="0"/>
                <a:ea typeface="Arial" panose="020B0604020202020204"/>
                <a:cs typeface="Bookman Old Style" panose="02050604050505020204" charset="0"/>
              </a:rPr>
              <a:t>ФАСАД М 1:300</a:t>
            </a:r>
            <a:endParaRPr lang="uk-UA" sz="1400">
              <a:solidFill>
                <a:srgbClr val="000000"/>
              </a:solidFill>
              <a:latin typeface="Bookman Old Style" panose="02050604050505020204" charset="0"/>
              <a:ea typeface="Arial" panose="020B0604020202020204"/>
              <a:cs typeface="Bookman Old Style" panose="02050604050505020204" charset="0"/>
            </a:endParaRPr>
          </a:p>
        </p:txBody>
      </p:sp>
    </p:spTree>
    <p:custDataLst>
      <p:tags r:id="rId6"/>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Изображение 4"/>
          <p:cNvPicPr>
            <a:picLocks noChangeAspect="1"/>
          </p:cNvPicPr>
          <p:nvPr/>
        </p:nvPicPr>
        <p:blipFill>
          <a:blip r:embed="rId1"/>
          <a:srcRect t="16935" r="590" b="69271"/>
          <a:stretch>
            <a:fillRect/>
          </a:stretch>
        </p:blipFill>
        <p:spPr>
          <a:xfrm>
            <a:off x="608330" y="471805"/>
            <a:ext cx="10904855" cy="842010"/>
          </a:xfrm>
          <a:prstGeom prst="rect">
            <a:avLst/>
          </a:prstGeom>
        </p:spPr>
      </p:pic>
      <p:sp>
        <p:nvSpPr>
          <p:cNvPr id="2" name="Заголовок 1"/>
          <p:cNvSpPr>
            <a:spLocks noGrp="1"/>
          </p:cNvSpPr>
          <p:nvPr>
            <p:ph type="title"/>
            <p:custDataLst>
              <p:tags r:id="rId2"/>
            </p:custDataLst>
          </p:nvPr>
        </p:nvSpPr>
        <p:spPr>
          <a:xfrm>
            <a:off x="608400" y="608400"/>
            <a:ext cx="10969200" cy="705600"/>
          </a:xfrm>
        </p:spPr>
        <p:txBody>
          <a:bodyPr/>
          <a:p>
            <a:pPr algn="ctr"/>
            <a:r>
              <a:rPr lang="uk-UA" altLang="ru-RU" sz="2000">
                <a:latin typeface="Bookman Old Style" panose="02050604050505020204" charset="0"/>
                <a:cs typeface="Bookman Old Style" panose="02050604050505020204" charset="0"/>
              </a:rPr>
              <a:t>РОЗРІЗ БУДІВЛІ М 1:300</a:t>
            </a:r>
            <a:endParaRPr lang="uk-UA" altLang="ru-RU" sz="2000">
              <a:latin typeface="Bookman Old Style" panose="02050604050505020204" charset="0"/>
              <a:cs typeface="Bookman Old Style" panose="02050604050505020204" charset="0"/>
            </a:endParaRPr>
          </a:p>
        </p:txBody>
      </p:sp>
      <p:pic>
        <p:nvPicPr>
          <p:cNvPr id="4" name="Замещающее содержимое 3"/>
          <p:cNvPicPr>
            <a:picLocks noChangeAspect="1"/>
          </p:cNvPicPr>
          <p:nvPr>
            <p:ph idx="1"/>
            <p:custDataLst>
              <p:tags r:id="rId3"/>
            </p:custDataLst>
          </p:nvPr>
        </p:nvPicPr>
        <p:blipFill>
          <a:blip r:embed="rId4"/>
          <a:stretch>
            <a:fillRect/>
          </a:stretch>
        </p:blipFill>
        <p:spPr>
          <a:xfrm>
            <a:off x="2813685" y="2155190"/>
            <a:ext cx="6564630" cy="3983990"/>
          </a:xfrm>
          <a:prstGeom prst="rect">
            <a:avLst/>
          </a:prstGeom>
        </p:spPr>
      </p:pic>
    </p:spTree>
    <p:custDataLst>
      <p:tags r:id="rId5"/>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custDataLst>
              <p:tags r:id="rId1"/>
            </p:custDataLst>
          </p:nvPr>
        </p:nvSpPr>
        <p:spPr/>
        <p:txBody>
          <a:bodyPr/>
          <a:p>
            <a:endParaRPr lang="ru-RU" altLang="en-US"/>
          </a:p>
        </p:txBody>
      </p:sp>
      <p:pic>
        <p:nvPicPr>
          <p:cNvPr id="4" name="Замещающее содержимое 3"/>
          <p:cNvPicPr>
            <a:picLocks noChangeAspect="1"/>
          </p:cNvPicPr>
          <p:nvPr>
            <p:ph idx="1"/>
            <p:custDataLst>
              <p:tags r:id="rId2"/>
            </p:custDataLst>
          </p:nvPr>
        </p:nvPicPr>
        <p:blipFill>
          <a:blip r:embed="rId3"/>
          <a:stretch>
            <a:fillRect/>
          </a:stretch>
        </p:blipFill>
        <p:spPr>
          <a:xfrm>
            <a:off x="443230" y="2004695"/>
            <a:ext cx="4976495" cy="3678555"/>
          </a:xfrm>
          <a:prstGeom prst="rect">
            <a:avLst/>
          </a:prstGeom>
        </p:spPr>
      </p:pic>
      <p:pic>
        <p:nvPicPr>
          <p:cNvPr id="5" name="Изображение 4"/>
          <p:cNvPicPr>
            <a:picLocks noChangeAspect="1"/>
          </p:cNvPicPr>
          <p:nvPr/>
        </p:nvPicPr>
        <p:blipFill>
          <a:blip r:embed="rId4"/>
          <a:stretch>
            <a:fillRect/>
          </a:stretch>
        </p:blipFill>
        <p:spPr>
          <a:xfrm>
            <a:off x="6047105" y="2179320"/>
            <a:ext cx="4795520" cy="3724910"/>
          </a:xfrm>
          <a:prstGeom prst="rect">
            <a:avLst/>
          </a:prstGeom>
        </p:spPr>
      </p:pic>
      <p:pic>
        <p:nvPicPr>
          <p:cNvPr id="6" name="Изображение 5"/>
          <p:cNvPicPr>
            <a:picLocks noChangeAspect="1"/>
          </p:cNvPicPr>
          <p:nvPr/>
        </p:nvPicPr>
        <p:blipFill>
          <a:blip r:embed="rId5"/>
          <a:srcRect t="16935" r="590" b="69271"/>
          <a:stretch>
            <a:fillRect/>
          </a:stretch>
        </p:blipFill>
        <p:spPr>
          <a:xfrm>
            <a:off x="608330" y="471805"/>
            <a:ext cx="10904855" cy="842010"/>
          </a:xfrm>
          <a:prstGeom prst="rect">
            <a:avLst/>
          </a:prstGeom>
        </p:spPr>
      </p:pic>
      <p:sp>
        <p:nvSpPr>
          <p:cNvPr id="7" name="Заголовок 1"/>
          <p:cNvSpPr>
            <a:spLocks noGrp="1"/>
          </p:cNvSpPr>
          <p:nvPr>
            <p:custDataLst>
              <p:tags r:id="rId6"/>
            </p:custDataLst>
          </p:nvPr>
        </p:nvSpPr>
        <p:spPr>
          <a:xfrm>
            <a:off x="-716280" y="735330"/>
            <a:ext cx="7376160" cy="705485"/>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algn="ctr"/>
            <a:r>
              <a:rPr lang="uk-UA" altLang="ru-RU" sz="1400">
                <a:latin typeface="Bookman Old Style" panose="02050604050505020204" charset="0"/>
                <a:cs typeface="Bookman Old Style" panose="02050604050505020204" charset="0"/>
              </a:rPr>
              <a:t>ПЛАН ПЕРШОГО ПОВЕРХУ М 1:300</a:t>
            </a:r>
            <a:endParaRPr lang="uk-UA" altLang="ru-RU" sz="1400">
              <a:latin typeface="Bookman Old Style" panose="02050604050505020204" charset="0"/>
              <a:cs typeface="Bookman Old Style" panose="02050604050505020204" charset="0"/>
            </a:endParaRPr>
          </a:p>
        </p:txBody>
      </p:sp>
      <p:sp>
        <p:nvSpPr>
          <p:cNvPr id="8" name="Заголовок 1"/>
          <p:cNvSpPr>
            <a:spLocks noGrp="1"/>
          </p:cNvSpPr>
          <p:nvPr>
            <p:custDataLst>
              <p:tags r:id="rId7"/>
            </p:custDataLst>
          </p:nvPr>
        </p:nvSpPr>
        <p:spPr>
          <a:xfrm>
            <a:off x="4329430" y="735330"/>
            <a:ext cx="7376160" cy="705485"/>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algn="ctr"/>
            <a:r>
              <a:rPr lang="uk-UA" altLang="ru-RU" sz="1400">
                <a:latin typeface="Bookman Old Style" panose="02050604050505020204" charset="0"/>
                <a:cs typeface="Bookman Old Style" panose="02050604050505020204" charset="0"/>
              </a:rPr>
              <a:t>ПЛАН ДРУГОГО ПОВЕРХУ М 1:300</a:t>
            </a:r>
            <a:endParaRPr lang="uk-UA" altLang="ru-RU" sz="1400">
              <a:latin typeface="Bookman Old Style" panose="02050604050505020204" charset="0"/>
              <a:cs typeface="Bookman Old Style" panose="02050604050505020204" charset="0"/>
            </a:endParaRPr>
          </a:p>
        </p:txBody>
      </p:sp>
    </p:spTree>
    <p:custDataLst>
      <p:tags r:id="rId8"/>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Изображение 3"/>
          <p:cNvPicPr>
            <a:picLocks noChangeAspect="1"/>
          </p:cNvPicPr>
          <p:nvPr/>
        </p:nvPicPr>
        <p:blipFill>
          <a:blip r:embed="rId1"/>
          <a:srcRect t="16935" r="590" b="69271"/>
          <a:stretch>
            <a:fillRect/>
          </a:stretch>
        </p:blipFill>
        <p:spPr>
          <a:xfrm>
            <a:off x="608330" y="471805"/>
            <a:ext cx="10904855" cy="842010"/>
          </a:xfrm>
          <a:prstGeom prst="rect">
            <a:avLst/>
          </a:prstGeom>
        </p:spPr>
      </p:pic>
      <p:sp>
        <p:nvSpPr>
          <p:cNvPr id="2" name="Заголовок 1"/>
          <p:cNvSpPr>
            <a:spLocks noGrp="1"/>
          </p:cNvSpPr>
          <p:nvPr>
            <p:ph type="title"/>
            <p:custDataLst>
              <p:tags r:id="rId2"/>
            </p:custDataLst>
          </p:nvPr>
        </p:nvSpPr>
        <p:spPr/>
        <p:txBody>
          <a:bodyPr/>
          <a:p>
            <a:pPr algn="ctr"/>
            <a:r>
              <a:rPr lang="uk-UA" altLang="ru-RU" sz="2000">
                <a:latin typeface="Bookman Old Style" panose="02050604050505020204" charset="0"/>
                <a:cs typeface="Bookman Old Style" panose="02050604050505020204" charset="0"/>
              </a:rPr>
              <a:t>КОНЦЕПЦІЯ</a:t>
            </a:r>
            <a:endParaRPr lang="uk-UA" altLang="ru-RU" sz="2000">
              <a:latin typeface="Bookman Old Style" panose="02050604050505020204" charset="0"/>
              <a:cs typeface="Bookman Old Style" panose="02050604050505020204" charset="0"/>
            </a:endParaRPr>
          </a:p>
        </p:txBody>
      </p:sp>
      <p:sp>
        <p:nvSpPr>
          <p:cNvPr id="3" name="Замещающее содержимое 2"/>
          <p:cNvSpPr>
            <a:spLocks noGrp="1"/>
          </p:cNvSpPr>
          <p:nvPr>
            <p:ph idx="1"/>
            <p:custDataLst>
              <p:tags r:id="rId3"/>
            </p:custDataLst>
          </p:nvPr>
        </p:nvSpPr>
        <p:spPr>
          <a:xfrm>
            <a:off x="608330" y="2191385"/>
            <a:ext cx="10968990" cy="4058285"/>
          </a:xfrm>
        </p:spPr>
        <p:txBody>
          <a:bodyPr>
            <a:normAutofit fontScale="60000"/>
          </a:bodyPr>
          <a:p>
            <a:pPr marL="0" indent="0">
              <a:buNone/>
            </a:pPr>
            <a:r>
              <a:rPr lang="en-US" altLang="en-US">
                <a:latin typeface="Bookman Old Style" panose="02050604050505020204" charset="0"/>
                <a:cs typeface="Bookman Old Style" panose="02050604050505020204" charset="0"/>
              </a:rPr>
              <a:t>Концепція інтер’єру цирку базується на синтезі історичних принципів формоутворення та сучасних тенденцій дизайну середовища. Основною ідеєю є переосмислення традиційної циркової архітектури через використання сучасних матеріалів, оптимізацію функціонально-планувальної структури та підвищення ефективності використання простору.</a:t>
            </a:r>
            <a:endParaRPr lang="en-US" altLang="en-US">
              <a:latin typeface="Bookman Old Style" panose="02050604050505020204" charset="0"/>
              <a:cs typeface="Bookman Old Style" panose="02050604050505020204" charset="0"/>
            </a:endParaRPr>
          </a:p>
          <a:p>
            <a:endParaRPr lang="en-US" altLang="ru-RU">
              <a:latin typeface="Bookman Old Style" panose="02050604050505020204" charset="0"/>
              <a:cs typeface="Bookman Old Style" panose="02050604050505020204" charset="0"/>
            </a:endParaRPr>
          </a:p>
          <a:p>
            <a:pPr marL="0" indent="0">
              <a:buNone/>
            </a:pPr>
            <a:r>
              <a:rPr lang="en-US" altLang="en-US">
                <a:latin typeface="Bookman Old Style" panose="02050604050505020204" charset="0"/>
                <a:cs typeface="Bookman Old Style" panose="02050604050505020204" charset="0"/>
              </a:rPr>
              <a:t>Композиційне рішення поєднує класичні декоративні елементи у вигляді ліпного декору з сучасними оздоблювальними матеріалами та графічними патернами. Архітектурна виразність інтер’єру формується за рахунок багаторівневих гіпсокартонних конструкцій стелі, які підкреслюють функціональне зонування та інтегруються із системою акцентного освітлення.</a:t>
            </a:r>
            <a:endParaRPr lang="en-US" altLang="en-US">
              <a:latin typeface="Bookman Old Style" panose="02050604050505020204" charset="0"/>
              <a:cs typeface="Bookman Old Style" panose="02050604050505020204" charset="0"/>
            </a:endParaRPr>
          </a:p>
          <a:p>
            <a:endParaRPr lang="en-US" altLang="ru-RU">
              <a:latin typeface="Bookman Old Style" panose="02050604050505020204" charset="0"/>
              <a:cs typeface="Bookman Old Style" panose="02050604050505020204" charset="0"/>
            </a:endParaRPr>
          </a:p>
          <a:p>
            <a:pPr marL="0" indent="0">
              <a:buNone/>
            </a:pPr>
            <a:r>
              <a:rPr lang="en-US" altLang="en-US">
                <a:latin typeface="Bookman Old Style" panose="02050604050505020204" charset="0"/>
                <a:cs typeface="Bookman Old Style" panose="02050604050505020204" charset="0"/>
              </a:rPr>
              <a:t>Колористична концепція спирається на характерну для циркового середовища контрастність та акцентність. Для досягнення композиційного балансу яскраві кольорові акценти поєднуються з нейтральною палітрою, представленою відтінками білого титану, молочного, бежевого та пастельно-оливкового кольорів.</a:t>
            </a:r>
            <a:endParaRPr lang="en-US" altLang="en-US">
              <a:latin typeface="Bookman Old Style" panose="02050604050505020204" charset="0"/>
              <a:cs typeface="Bookman Old Style" panose="02050604050505020204" charset="0"/>
            </a:endParaRPr>
          </a:p>
          <a:p>
            <a:pPr marL="0" indent="0">
              <a:buNone/>
            </a:pPr>
            <a:r>
              <a:rPr lang="en-US" altLang="en-US">
                <a:latin typeface="Bookman Old Style" panose="02050604050505020204" charset="0"/>
                <a:cs typeface="Bookman Old Style" panose="02050604050505020204" charset="0"/>
              </a:rPr>
              <a:t>Проєкт спрямований на створення естетично виразного, функціонального та сучасного громадського простору зі збереженням історичної ідентичності об’єкта.</a:t>
            </a:r>
            <a:endParaRPr lang="en-US" altLang="en-US">
              <a:latin typeface="Bookman Old Style" panose="02050604050505020204" charset="0"/>
              <a:cs typeface="Bookman Old Style" panose="02050604050505020204" charset="0"/>
            </a:endParaRPr>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Изображение 5"/>
          <p:cNvPicPr>
            <a:picLocks noChangeAspect="1"/>
          </p:cNvPicPr>
          <p:nvPr/>
        </p:nvPicPr>
        <p:blipFill>
          <a:blip r:embed="rId1"/>
          <a:srcRect t="16935" r="590" b="69271"/>
          <a:stretch>
            <a:fillRect/>
          </a:stretch>
        </p:blipFill>
        <p:spPr>
          <a:xfrm>
            <a:off x="608965" y="882015"/>
            <a:ext cx="6652895" cy="411480"/>
          </a:xfrm>
          <a:prstGeom prst="rect">
            <a:avLst/>
          </a:prstGeom>
        </p:spPr>
      </p:pic>
      <p:sp>
        <p:nvSpPr>
          <p:cNvPr id="4" name="Заголовок 1"/>
          <p:cNvSpPr>
            <a:spLocks noGrp="1"/>
          </p:cNvSpPr>
          <p:nvPr>
            <p:custDataLst>
              <p:tags r:id="rId2"/>
            </p:custDataLst>
          </p:nvPr>
        </p:nvSpPr>
        <p:spPr>
          <a:xfrm>
            <a:off x="735400" y="735400"/>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r>
              <a:rPr lang="uk-UA" altLang="ru-RU" sz="1400">
                <a:latin typeface="Bookman Old Style" panose="02050604050505020204" charset="0"/>
                <a:cs typeface="Bookman Old Style" panose="02050604050505020204" charset="0"/>
              </a:rPr>
              <a:t>ПЛАН ПРИМІЩЕННЯ ГОЛОВНОГО ФОЙЄ</a:t>
            </a:r>
            <a:endParaRPr lang="uk-UA" altLang="ru-RU" sz="1400">
              <a:latin typeface="Bookman Old Style" panose="02050604050505020204" charset="0"/>
              <a:cs typeface="Bookman Old Style" panose="02050604050505020204" charset="0"/>
            </a:endParaRPr>
          </a:p>
        </p:txBody>
      </p:sp>
      <p:pic>
        <p:nvPicPr>
          <p:cNvPr id="5" name="Изображение 4"/>
          <p:cNvPicPr>
            <a:picLocks noChangeAspect="1"/>
          </p:cNvPicPr>
          <p:nvPr/>
        </p:nvPicPr>
        <p:blipFill>
          <a:blip r:embed="rId1"/>
          <a:srcRect t="16935" r="590" b="69271"/>
          <a:stretch>
            <a:fillRect/>
          </a:stretch>
        </p:blipFill>
        <p:spPr>
          <a:xfrm>
            <a:off x="608330" y="3509645"/>
            <a:ext cx="6652895" cy="411480"/>
          </a:xfrm>
          <a:prstGeom prst="rect">
            <a:avLst/>
          </a:prstGeom>
        </p:spPr>
      </p:pic>
      <p:sp>
        <p:nvSpPr>
          <p:cNvPr id="8" name="Заголовок 1"/>
          <p:cNvSpPr>
            <a:spLocks noGrp="1"/>
          </p:cNvSpPr>
          <p:nvPr>
            <p:custDataLst>
              <p:tags r:id="rId3"/>
            </p:custDataLst>
          </p:nvPr>
        </p:nvSpPr>
        <p:spPr>
          <a:xfrm>
            <a:off x="609035" y="3362395"/>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r>
              <a:rPr lang="uk-UA" altLang="ru-RU" sz="1400">
                <a:latin typeface="Bookman Old Style" panose="02050604050505020204" charset="0"/>
                <a:cs typeface="Bookman Old Style" panose="02050604050505020204" charset="0"/>
              </a:rPr>
              <a:t>ПЛАН СТЕЛІ ГОЛОВНОГО ФОЙЄ</a:t>
            </a:r>
            <a:endParaRPr lang="uk-UA" altLang="ru-RU" sz="1400">
              <a:latin typeface="Bookman Old Style" panose="02050604050505020204" charset="0"/>
              <a:cs typeface="Bookman Old Style" panose="02050604050505020204" charset="0"/>
            </a:endParaRPr>
          </a:p>
        </p:txBody>
      </p:sp>
      <p:sp>
        <p:nvSpPr>
          <p:cNvPr id="9" name="Текстовое поле 8"/>
          <p:cNvSpPr txBox="1"/>
          <p:nvPr/>
        </p:nvSpPr>
        <p:spPr>
          <a:xfrm>
            <a:off x="8096885" y="3509645"/>
            <a:ext cx="3194050" cy="1537970"/>
          </a:xfrm>
          <a:prstGeom prst="rect">
            <a:avLst/>
          </a:prstGeom>
        </p:spPr>
        <p:txBody>
          <a:bodyPr wrap="square">
            <a:spAutoFit/>
          </a:bodyPr>
          <a:p>
            <a:r>
              <a:rPr lang="uk-UA" sz="1200">
                <a:solidFill>
                  <a:srgbClr val="000000"/>
                </a:solidFill>
                <a:latin typeface="Bookman Old Style" panose="02050604050505020204" charset="0"/>
                <a:ea typeface="GOST type A" panose="020B0500000000000000"/>
                <a:cs typeface="Bookman Old Style" panose="02050604050505020204" charset="0"/>
              </a:rPr>
              <a:t>ЕКСПЛІКАЦІЯ</a:t>
            </a:r>
            <a:endParaRPr lang="uk-UA" sz="1200">
              <a:solidFill>
                <a:srgbClr val="000000"/>
              </a:solidFill>
              <a:latin typeface="Bookman Old Style" panose="02050604050505020204" charset="0"/>
              <a:ea typeface="GOST type A" panose="020B0500000000000000"/>
              <a:cs typeface="Bookman Old Style" panose="02050604050505020204" charset="0"/>
            </a:endParaRPr>
          </a:p>
          <a:p>
            <a:endParaRPr lang="uk-UA" sz="12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1. Трекові споти</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2. Світодіоідна підсвітка</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3. Споти   100мм</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4. Потолочні світильники</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5. Гіпсокартонова конструкція </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6. Стіна</a:t>
            </a:r>
            <a:endParaRPr lang="uk-UA" sz="1200">
              <a:solidFill>
                <a:srgbClr val="000000"/>
              </a:solidFill>
              <a:latin typeface="Bookman Old Style" panose="02050604050505020204" charset="0"/>
              <a:ea typeface="GOST type A" panose="020B0500000000000000"/>
              <a:cs typeface="Bookman Old Style" panose="02050604050505020204" charset="0"/>
            </a:endParaRPr>
          </a:p>
          <a:p>
            <a:endParaRPr lang="uk-UA" sz="1000">
              <a:solidFill>
                <a:srgbClr val="000000"/>
              </a:solidFill>
              <a:latin typeface="Bookman Old Style" panose="02050604050505020204" charset="0"/>
              <a:ea typeface="GOST type A" panose="020B0500000000000000"/>
              <a:cs typeface="Bookman Old Style" panose="02050604050505020204" charset="0"/>
            </a:endParaRPr>
          </a:p>
        </p:txBody>
      </p:sp>
      <p:pic>
        <p:nvPicPr>
          <p:cNvPr id="7" name="Изображение 6"/>
          <p:cNvPicPr>
            <a:picLocks noChangeAspect="1"/>
          </p:cNvPicPr>
          <p:nvPr/>
        </p:nvPicPr>
        <p:blipFill>
          <a:blip r:embed="rId4"/>
          <a:stretch>
            <a:fillRect/>
          </a:stretch>
        </p:blipFill>
        <p:spPr>
          <a:xfrm>
            <a:off x="735330" y="3949065"/>
            <a:ext cx="5626735" cy="2101850"/>
          </a:xfrm>
          <a:prstGeom prst="rect">
            <a:avLst/>
          </a:prstGeom>
        </p:spPr>
      </p:pic>
      <p:pic>
        <p:nvPicPr>
          <p:cNvPr id="10" name="Изображение 9"/>
          <p:cNvPicPr>
            <a:picLocks noChangeAspect="1"/>
          </p:cNvPicPr>
          <p:nvPr/>
        </p:nvPicPr>
        <p:blipFill>
          <a:blip r:embed="rId5"/>
          <a:stretch>
            <a:fillRect/>
          </a:stretch>
        </p:blipFill>
        <p:spPr>
          <a:xfrm>
            <a:off x="8757920" y="4062095"/>
            <a:ext cx="137160" cy="140335"/>
          </a:xfrm>
          <a:prstGeom prst="rect">
            <a:avLst/>
          </a:prstGeom>
        </p:spPr>
      </p:pic>
      <p:pic>
        <p:nvPicPr>
          <p:cNvPr id="11" name="Изображение 10"/>
          <p:cNvPicPr>
            <a:picLocks noChangeAspect="1"/>
          </p:cNvPicPr>
          <p:nvPr/>
        </p:nvPicPr>
        <p:blipFill>
          <a:blip r:embed="rId6"/>
          <a:srcRect t="7411" b="7777"/>
          <a:stretch>
            <a:fillRect/>
          </a:stretch>
        </p:blipFill>
        <p:spPr>
          <a:xfrm>
            <a:off x="608330" y="1372235"/>
            <a:ext cx="7405370" cy="1911350"/>
          </a:xfrm>
          <a:prstGeom prst="rect">
            <a:avLst/>
          </a:prstGeom>
        </p:spPr>
      </p:pic>
      <p:sp>
        <p:nvSpPr>
          <p:cNvPr id="12" name="Текстовое поле 11"/>
          <p:cNvSpPr txBox="1"/>
          <p:nvPr/>
        </p:nvSpPr>
        <p:spPr>
          <a:xfrm>
            <a:off x="8096885" y="1293495"/>
            <a:ext cx="3194050" cy="1845310"/>
          </a:xfrm>
          <a:prstGeom prst="rect">
            <a:avLst/>
          </a:prstGeom>
        </p:spPr>
        <p:txBody>
          <a:bodyPr wrap="square">
            <a:spAutoFit/>
          </a:bodyPr>
          <a:p>
            <a:r>
              <a:rPr lang="uk-UA" sz="1200">
                <a:solidFill>
                  <a:srgbClr val="000000"/>
                </a:solidFill>
                <a:latin typeface="Bookman Old Style" panose="02050604050505020204" charset="0"/>
                <a:ea typeface="GOST type A" panose="020B0500000000000000"/>
                <a:cs typeface="Bookman Old Style" panose="02050604050505020204" charset="0"/>
              </a:rPr>
              <a:t>ЕКСПЛІКАЦІЯ</a:t>
            </a:r>
            <a:endParaRPr lang="uk-UA" sz="1200">
              <a:solidFill>
                <a:srgbClr val="000000"/>
              </a:solidFill>
              <a:latin typeface="Bookman Old Style" panose="02050604050505020204" charset="0"/>
              <a:ea typeface="GOST type A" panose="020B0500000000000000"/>
              <a:cs typeface="Bookman Old Style" panose="02050604050505020204" charset="0"/>
            </a:endParaRPr>
          </a:p>
          <a:p>
            <a:endParaRPr lang="uk-UA" sz="12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1. </a:t>
            </a:r>
            <a:r>
              <a:rPr lang="ru-RU" altLang="uk-UA" sz="1000">
                <a:solidFill>
                  <a:srgbClr val="000000"/>
                </a:solidFill>
                <a:latin typeface="Bookman Old Style" panose="02050604050505020204" charset="0"/>
                <a:ea typeface="GOST type A" panose="020B0500000000000000"/>
                <a:cs typeface="Bookman Old Style" panose="02050604050505020204" charset="0"/>
              </a:rPr>
              <a:t>Вх</a:t>
            </a:r>
            <a:r>
              <a:rPr lang="uk-UA" altLang="uk-UA" sz="1000">
                <a:solidFill>
                  <a:srgbClr val="000000"/>
                </a:solidFill>
                <a:latin typeface="Bookman Old Style" panose="02050604050505020204" charset="0"/>
                <a:ea typeface="GOST type A" panose="020B0500000000000000"/>
                <a:cs typeface="Bookman Old Style" panose="02050604050505020204" charset="0"/>
              </a:rPr>
              <a:t>ідна група</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2. Касова зона</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3. Транзитна зона</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4. Зона відпочинку\очікування</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5. Каси самообслуговання </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6. Туалет чоловічий</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7. Туалет жіночий</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8. Гардероб</a:t>
            </a:r>
            <a:endParaRPr lang="uk-UA" sz="1200">
              <a:solidFill>
                <a:srgbClr val="000000"/>
              </a:solidFill>
              <a:latin typeface="Bookman Old Style" panose="02050604050505020204" charset="0"/>
              <a:ea typeface="GOST type A" panose="020B0500000000000000"/>
              <a:cs typeface="Bookman Old Style" panose="02050604050505020204" charset="0"/>
            </a:endParaRPr>
          </a:p>
          <a:p>
            <a:endParaRPr lang="uk-UA" sz="1000">
              <a:solidFill>
                <a:srgbClr val="000000"/>
              </a:solidFill>
              <a:latin typeface="Bookman Old Style" panose="02050604050505020204" charset="0"/>
              <a:ea typeface="GOST type A" panose="020B0500000000000000"/>
              <a:cs typeface="Bookman Old Style" panose="02050604050505020204" charset="0"/>
            </a:endParaRPr>
          </a:p>
        </p:txBody>
      </p:sp>
      <p:sp>
        <p:nvSpPr>
          <p:cNvPr id="13" name="Текстовое поле 12"/>
          <p:cNvSpPr txBox="1"/>
          <p:nvPr/>
        </p:nvSpPr>
        <p:spPr>
          <a:xfrm>
            <a:off x="6033770" y="1638300"/>
            <a:ext cx="266700" cy="330200"/>
          </a:xfrm>
          <a:prstGeom prst="rect">
            <a:avLst/>
          </a:prstGeom>
          <a:noFill/>
        </p:spPr>
        <p:txBody>
          <a:bodyPr wrap="square" rtlCol="0">
            <a:noAutofit/>
          </a:bodyPr>
          <a:p>
            <a:r>
              <a:rPr lang="uk-UA" altLang="ru-RU" sz="900"/>
              <a:t>8</a:t>
            </a:r>
            <a:endParaRPr lang="uk-UA" altLang="ru-RU" sz="900"/>
          </a:p>
        </p:txBody>
      </p:sp>
    </p:spTree>
    <p:custDataLst>
      <p:tags r:id="rId7"/>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Изображение 5"/>
          <p:cNvPicPr>
            <a:picLocks noChangeAspect="1"/>
          </p:cNvPicPr>
          <p:nvPr/>
        </p:nvPicPr>
        <p:blipFill>
          <a:blip r:embed="rId1"/>
          <a:srcRect t="16935" r="590" b="69271"/>
          <a:stretch>
            <a:fillRect/>
          </a:stretch>
        </p:blipFill>
        <p:spPr>
          <a:xfrm>
            <a:off x="608330" y="471805"/>
            <a:ext cx="10904855" cy="842010"/>
          </a:xfrm>
          <a:prstGeom prst="rect">
            <a:avLst/>
          </a:prstGeom>
        </p:spPr>
      </p:pic>
      <p:sp>
        <p:nvSpPr>
          <p:cNvPr id="2" name="Заголовок 1"/>
          <p:cNvSpPr>
            <a:spLocks noGrp="1"/>
          </p:cNvSpPr>
          <p:nvPr>
            <p:ph type="title"/>
            <p:custDataLst>
              <p:tags r:id="rId2"/>
            </p:custDataLst>
          </p:nvPr>
        </p:nvSpPr>
        <p:spPr/>
        <p:txBody>
          <a:bodyPr/>
          <a:p>
            <a:pPr algn="ctr"/>
            <a:r>
              <a:rPr lang="uk-UA" altLang="ru-RU" sz="2000">
                <a:latin typeface="Bookman Old Style" panose="02050604050505020204" charset="0"/>
                <a:cs typeface="Bookman Old Style" panose="02050604050505020204" charset="0"/>
              </a:rPr>
              <a:t>РОЗГОРТКИ ПРИМІЩЕННЯ ГОЛОВНОГО ФОЙЄ</a:t>
            </a:r>
            <a:endParaRPr lang="uk-UA" altLang="ru-RU" sz="2000">
              <a:latin typeface="Bookman Old Style" panose="02050604050505020204" charset="0"/>
              <a:cs typeface="Bookman Old Style" panose="02050604050505020204" charset="0"/>
            </a:endParaRPr>
          </a:p>
        </p:txBody>
      </p:sp>
      <p:pic>
        <p:nvPicPr>
          <p:cNvPr id="4" name="Замещающее содержимое 3"/>
          <p:cNvPicPr>
            <a:picLocks noChangeAspect="1"/>
          </p:cNvPicPr>
          <p:nvPr>
            <p:ph idx="1"/>
            <p:custDataLst>
              <p:tags r:id="rId3"/>
            </p:custDataLst>
          </p:nvPr>
        </p:nvPicPr>
        <p:blipFill>
          <a:blip r:embed="rId4"/>
          <a:stretch>
            <a:fillRect/>
          </a:stretch>
        </p:blipFill>
        <p:spPr>
          <a:xfrm>
            <a:off x="1670685" y="1673225"/>
            <a:ext cx="8517890" cy="4759325"/>
          </a:xfrm>
          <a:prstGeom prst="rect">
            <a:avLst/>
          </a:prstGeom>
        </p:spPr>
      </p:pic>
    </p:spTree>
    <p:custDataLst>
      <p:tags r:id="rId5"/>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pic>
        <p:nvPicPr>
          <p:cNvPr id="6" name="Изображение 5"/>
          <p:cNvPicPr>
            <a:picLocks noChangeAspect="1"/>
          </p:cNvPicPr>
          <p:nvPr/>
        </p:nvPicPr>
        <p:blipFill>
          <a:blip r:embed="rId2"/>
          <a:srcRect t="16935" r="590" b="69271"/>
          <a:stretch>
            <a:fillRect/>
          </a:stretch>
        </p:blipFill>
        <p:spPr>
          <a:xfrm>
            <a:off x="490220" y="450215"/>
            <a:ext cx="8598535" cy="411480"/>
          </a:xfrm>
          <a:prstGeom prst="rect">
            <a:avLst/>
          </a:prstGeom>
        </p:spPr>
      </p:pic>
      <p:sp>
        <p:nvSpPr>
          <p:cNvPr id="4" name="Заголовок 1"/>
          <p:cNvSpPr>
            <a:spLocks noGrp="1"/>
          </p:cNvSpPr>
          <p:nvPr>
            <p:custDataLst>
              <p:tags r:id="rId3"/>
            </p:custDataLst>
          </p:nvPr>
        </p:nvSpPr>
        <p:spPr>
          <a:xfrm>
            <a:off x="608400" y="303600"/>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r>
              <a:rPr lang="uk-UA" altLang="ru-RU" sz="1400">
                <a:latin typeface="Bookman Old Style" panose="02050604050505020204" charset="0"/>
                <a:cs typeface="Bookman Old Style" panose="02050604050505020204" charset="0"/>
              </a:rPr>
              <a:t>ВІЗУАЛІЗАЦІЇ ДО ПРИМІЩЕННЯ ГОЛОВНОГО ХОЛЛУ</a:t>
            </a:r>
            <a:endParaRPr lang="uk-UA" altLang="ru-RU" sz="1400">
              <a:latin typeface="Bookman Old Style" panose="02050604050505020204" charset="0"/>
              <a:cs typeface="Bookman Old Style" panose="02050604050505020204" charset="0"/>
            </a:endParaRPr>
          </a:p>
        </p:txBody>
      </p:sp>
      <p:pic>
        <p:nvPicPr>
          <p:cNvPr id="5" name="Изображение 4" descr="photo_2026-06-11_09-49-14"/>
          <p:cNvPicPr>
            <a:picLocks noChangeAspect="1"/>
          </p:cNvPicPr>
          <p:nvPr/>
        </p:nvPicPr>
        <p:blipFill>
          <a:blip r:embed="rId4"/>
          <a:stretch>
            <a:fillRect/>
          </a:stretch>
        </p:blipFill>
        <p:spPr>
          <a:xfrm>
            <a:off x="608330" y="1082675"/>
            <a:ext cx="9475470" cy="2650490"/>
          </a:xfrm>
          <a:prstGeom prst="rect">
            <a:avLst/>
          </a:prstGeom>
        </p:spPr>
      </p:pic>
      <p:pic>
        <p:nvPicPr>
          <p:cNvPr id="7" name="Изображение 6" descr="photo_2026-06-11_09-49-11"/>
          <p:cNvPicPr>
            <a:picLocks noChangeAspect="1"/>
          </p:cNvPicPr>
          <p:nvPr/>
        </p:nvPicPr>
        <p:blipFill>
          <a:blip r:embed="rId5"/>
          <a:stretch>
            <a:fillRect/>
          </a:stretch>
        </p:blipFill>
        <p:spPr>
          <a:xfrm>
            <a:off x="732155" y="3954145"/>
            <a:ext cx="9753600" cy="2743200"/>
          </a:xfrm>
          <a:prstGeom prst="rect">
            <a:avLst/>
          </a:prstGeom>
        </p:spPr>
      </p:pic>
    </p:spTree>
    <p:custDataLst>
      <p:tags r:id="rId6"/>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Изображение 5"/>
          <p:cNvPicPr>
            <a:picLocks noChangeAspect="1"/>
          </p:cNvPicPr>
          <p:nvPr/>
        </p:nvPicPr>
        <p:blipFill>
          <a:blip r:embed="rId1"/>
          <a:srcRect t="16935" r="590" b="69271"/>
          <a:stretch>
            <a:fillRect/>
          </a:stretch>
        </p:blipFill>
        <p:spPr>
          <a:xfrm>
            <a:off x="322580" y="755650"/>
            <a:ext cx="7943215" cy="411480"/>
          </a:xfrm>
          <a:prstGeom prst="rect">
            <a:avLst/>
          </a:prstGeom>
        </p:spPr>
      </p:pic>
      <p:sp>
        <p:nvSpPr>
          <p:cNvPr id="4" name="Заголовок 1"/>
          <p:cNvSpPr>
            <a:spLocks noGrp="1"/>
          </p:cNvSpPr>
          <p:nvPr>
            <p:custDataLst>
              <p:tags r:id="rId2"/>
            </p:custDataLst>
          </p:nvPr>
        </p:nvSpPr>
        <p:spPr>
          <a:xfrm>
            <a:off x="465455" y="608965"/>
            <a:ext cx="7463790" cy="705485"/>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r>
              <a:rPr lang="uk-UA" altLang="ru-RU" sz="1400">
                <a:latin typeface="Bookman Old Style" panose="02050604050505020204" charset="0"/>
                <a:cs typeface="Bookman Old Style" panose="02050604050505020204" charset="0"/>
              </a:rPr>
              <a:t>ПЛАН ПРИМІЩЕННЯ </a:t>
            </a:r>
            <a:r>
              <a:rPr lang="uk-UA" altLang="ru-RU" sz="1400">
                <a:latin typeface="Bookman Old Style" panose="02050604050505020204" charset="0"/>
                <a:cs typeface="Bookman Old Style" panose="02050604050505020204" charset="0"/>
                <a:sym typeface="+mn-ea"/>
              </a:rPr>
              <a:t>ЗАЛИ ВІДПОЧИНКУ З КАФЕТЕРІЄМ</a:t>
            </a:r>
            <a:endParaRPr lang="uk-UA" altLang="ru-RU" sz="1400">
              <a:latin typeface="Bookman Old Style" panose="02050604050505020204" charset="0"/>
              <a:cs typeface="Bookman Old Style" panose="02050604050505020204" charset="0"/>
            </a:endParaRPr>
          </a:p>
        </p:txBody>
      </p:sp>
      <p:pic>
        <p:nvPicPr>
          <p:cNvPr id="5" name="Изображение 4"/>
          <p:cNvPicPr>
            <a:picLocks noChangeAspect="1"/>
          </p:cNvPicPr>
          <p:nvPr/>
        </p:nvPicPr>
        <p:blipFill>
          <a:blip r:embed="rId1"/>
          <a:srcRect t="16935" r="590" b="69271"/>
          <a:stretch>
            <a:fillRect/>
          </a:stretch>
        </p:blipFill>
        <p:spPr>
          <a:xfrm>
            <a:off x="537210" y="3921760"/>
            <a:ext cx="6652895" cy="411480"/>
          </a:xfrm>
          <a:prstGeom prst="rect">
            <a:avLst/>
          </a:prstGeom>
        </p:spPr>
      </p:pic>
      <p:sp>
        <p:nvSpPr>
          <p:cNvPr id="8" name="Заголовок 1"/>
          <p:cNvSpPr>
            <a:spLocks noGrp="1"/>
          </p:cNvSpPr>
          <p:nvPr>
            <p:custDataLst>
              <p:tags r:id="rId3"/>
            </p:custDataLst>
          </p:nvPr>
        </p:nvSpPr>
        <p:spPr>
          <a:xfrm>
            <a:off x="537915" y="3774510"/>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r>
              <a:rPr lang="uk-UA" altLang="ru-RU" sz="1400">
                <a:latin typeface="Bookman Old Style" panose="02050604050505020204" charset="0"/>
                <a:cs typeface="Bookman Old Style" panose="02050604050505020204" charset="0"/>
              </a:rPr>
              <a:t>ПЛАН СТЕЛІ ЗАЛИ ВІДПОЧИНКУ З КАФЕТЕРІЄМ</a:t>
            </a:r>
            <a:endParaRPr lang="uk-UA" altLang="ru-RU" sz="1400">
              <a:latin typeface="Bookman Old Style" panose="02050604050505020204" charset="0"/>
              <a:cs typeface="Bookman Old Style" panose="02050604050505020204" charset="0"/>
            </a:endParaRPr>
          </a:p>
        </p:txBody>
      </p:sp>
      <p:sp>
        <p:nvSpPr>
          <p:cNvPr id="9" name="Текстовое поле 8"/>
          <p:cNvSpPr txBox="1"/>
          <p:nvPr/>
        </p:nvSpPr>
        <p:spPr>
          <a:xfrm>
            <a:off x="8025765" y="1484630"/>
            <a:ext cx="3194050" cy="1229995"/>
          </a:xfrm>
          <a:prstGeom prst="rect">
            <a:avLst/>
          </a:prstGeom>
        </p:spPr>
        <p:txBody>
          <a:bodyPr wrap="square">
            <a:spAutoFit/>
          </a:bodyPr>
          <a:p>
            <a:r>
              <a:rPr lang="uk-UA" sz="1200">
                <a:solidFill>
                  <a:srgbClr val="000000"/>
                </a:solidFill>
                <a:latin typeface="Bookman Old Style" panose="02050604050505020204" charset="0"/>
                <a:ea typeface="GOST type A" panose="020B0500000000000000"/>
                <a:cs typeface="Bookman Old Style" panose="02050604050505020204" charset="0"/>
              </a:rPr>
              <a:t>ЕКСПЛІКАЦІЯ</a:t>
            </a:r>
            <a:endParaRPr lang="uk-UA" sz="1200">
              <a:solidFill>
                <a:srgbClr val="000000"/>
              </a:solidFill>
              <a:latin typeface="Bookman Old Style" panose="02050604050505020204" charset="0"/>
              <a:ea typeface="GOST type A" panose="020B0500000000000000"/>
              <a:cs typeface="Bookman Old Style" panose="02050604050505020204" charset="0"/>
            </a:endParaRPr>
          </a:p>
          <a:p>
            <a:endParaRPr lang="uk-UA" sz="12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1. </a:t>
            </a:r>
            <a:r>
              <a:rPr lang="ru-RU" altLang="uk-UA" sz="1000">
                <a:solidFill>
                  <a:srgbClr val="000000"/>
                </a:solidFill>
                <a:latin typeface="Bookman Old Style" panose="02050604050505020204" charset="0"/>
                <a:ea typeface="GOST type A" panose="020B0500000000000000"/>
                <a:cs typeface="Bookman Old Style" panose="02050604050505020204" charset="0"/>
              </a:rPr>
              <a:t>Сходи на перший поверх</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2. </a:t>
            </a:r>
            <a:r>
              <a:rPr lang="ru-RU" altLang="uk-UA" sz="1000">
                <a:solidFill>
                  <a:srgbClr val="000000"/>
                </a:solidFill>
                <a:latin typeface="Bookman Old Style" panose="02050604050505020204" charset="0"/>
                <a:ea typeface="GOST type A" panose="020B0500000000000000"/>
                <a:cs typeface="Bookman Old Style" panose="02050604050505020204" charset="0"/>
              </a:rPr>
              <a:t>Транзитна зона</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3. </a:t>
            </a:r>
            <a:r>
              <a:rPr lang="ru-RU" altLang="uk-UA" sz="1000">
                <a:solidFill>
                  <a:srgbClr val="000000"/>
                </a:solidFill>
                <a:latin typeface="Bookman Old Style" panose="02050604050505020204" charset="0"/>
                <a:ea typeface="GOST type A" panose="020B0500000000000000"/>
                <a:cs typeface="Bookman Old Style" panose="02050604050505020204" charset="0"/>
              </a:rPr>
              <a:t>Зона в</a:t>
            </a:r>
            <a:r>
              <a:rPr lang="uk-UA" altLang="uk-UA" sz="1000">
                <a:solidFill>
                  <a:srgbClr val="000000"/>
                </a:solidFill>
                <a:latin typeface="Bookman Old Style" panose="02050604050505020204" charset="0"/>
                <a:ea typeface="GOST type A" panose="020B0500000000000000"/>
                <a:cs typeface="Bookman Old Style" panose="02050604050505020204" charset="0"/>
              </a:rPr>
              <a:t>і</a:t>
            </a:r>
            <a:r>
              <a:rPr lang="ru-RU" altLang="uk-UA" sz="1000">
                <a:solidFill>
                  <a:srgbClr val="000000"/>
                </a:solidFill>
                <a:latin typeface="Bookman Old Style" panose="02050604050505020204" charset="0"/>
                <a:ea typeface="GOST type A" panose="020B0500000000000000"/>
                <a:cs typeface="Bookman Old Style" panose="02050604050505020204" charset="0"/>
              </a:rPr>
              <a:t>дпочинку</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4. Зона очікування\вихід до балкону </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endParaRPr lang="uk-UA" sz="1000">
              <a:solidFill>
                <a:srgbClr val="000000"/>
              </a:solidFill>
              <a:latin typeface="Bookman Old Style" panose="02050604050505020204" charset="0"/>
              <a:ea typeface="GOST type A" panose="020B0500000000000000"/>
              <a:cs typeface="Bookman Old Style" panose="02050604050505020204" charset="0"/>
            </a:endParaRPr>
          </a:p>
        </p:txBody>
      </p:sp>
      <p:pic>
        <p:nvPicPr>
          <p:cNvPr id="7" name="Изображение 6"/>
          <p:cNvPicPr>
            <a:picLocks noChangeAspect="1"/>
          </p:cNvPicPr>
          <p:nvPr/>
        </p:nvPicPr>
        <p:blipFill>
          <a:blip r:embed="rId4"/>
          <a:stretch>
            <a:fillRect/>
          </a:stretch>
        </p:blipFill>
        <p:spPr>
          <a:xfrm>
            <a:off x="664210" y="4550410"/>
            <a:ext cx="4441190" cy="1990725"/>
          </a:xfrm>
          <a:prstGeom prst="rect">
            <a:avLst/>
          </a:prstGeom>
        </p:spPr>
      </p:pic>
      <p:pic>
        <p:nvPicPr>
          <p:cNvPr id="10" name="Изображение 9"/>
          <p:cNvPicPr>
            <a:picLocks noChangeAspect="1"/>
          </p:cNvPicPr>
          <p:nvPr/>
        </p:nvPicPr>
        <p:blipFill>
          <a:blip r:embed="rId5"/>
          <a:stretch>
            <a:fillRect/>
          </a:stretch>
        </p:blipFill>
        <p:spPr>
          <a:xfrm>
            <a:off x="322580" y="1240790"/>
            <a:ext cx="5659120" cy="2606675"/>
          </a:xfrm>
          <a:prstGeom prst="rect">
            <a:avLst/>
          </a:prstGeom>
        </p:spPr>
      </p:pic>
      <p:sp>
        <p:nvSpPr>
          <p:cNvPr id="11" name="Текстовое поле 10"/>
          <p:cNvSpPr txBox="1"/>
          <p:nvPr/>
        </p:nvSpPr>
        <p:spPr>
          <a:xfrm>
            <a:off x="8025765" y="4207510"/>
            <a:ext cx="3194050" cy="1383665"/>
          </a:xfrm>
          <a:prstGeom prst="rect">
            <a:avLst/>
          </a:prstGeom>
        </p:spPr>
        <p:txBody>
          <a:bodyPr wrap="square">
            <a:spAutoFit/>
          </a:bodyPr>
          <a:p>
            <a:r>
              <a:rPr lang="uk-UA" sz="1200">
                <a:solidFill>
                  <a:srgbClr val="000000"/>
                </a:solidFill>
                <a:latin typeface="Bookman Old Style" panose="02050604050505020204" charset="0"/>
                <a:ea typeface="GOST type A" panose="020B0500000000000000"/>
                <a:cs typeface="Bookman Old Style" panose="02050604050505020204" charset="0"/>
              </a:rPr>
              <a:t>ЕКСПЛІКАЦІЯ</a:t>
            </a:r>
            <a:endParaRPr lang="uk-UA" sz="1200">
              <a:solidFill>
                <a:srgbClr val="000000"/>
              </a:solidFill>
              <a:latin typeface="Bookman Old Style" panose="02050604050505020204" charset="0"/>
              <a:ea typeface="GOST type A" panose="020B0500000000000000"/>
              <a:cs typeface="Bookman Old Style" panose="02050604050505020204" charset="0"/>
            </a:endParaRPr>
          </a:p>
          <a:p>
            <a:endParaRPr lang="uk-UA" sz="12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1. Трекові споти</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2. Підвісні точечні світильни</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3. Групові точечні світильники</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4. Колона</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5. Перегородка</a:t>
            </a:r>
            <a:endParaRPr lang="uk-UA" sz="1200">
              <a:solidFill>
                <a:srgbClr val="000000"/>
              </a:solidFill>
              <a:latin typeface="Bookman Old Style" panose="02050604050505020204" charset="0"/>
              <a:ea typeface="GOST type A" panose="020B0500000000000000"/>
              <a:cs typeface="Bookman Old Style" panose="02050604050505020204" charset="0"/>
            </a:endParaRPr>
          </a:p>
          <a:p>
            <a:endParaRPr lang="uk-UA" sz="1000">
              <a:solidFill>
                <a:srgbClr val="000000"/>
              </a:solidFill>
              <a:latin typeface="Bookman Old Style" panose="02050604050505020204" charset="0"/>
              <a:ea typeface="GOST type A" panose="020B0500000000000000"/>
              <a:cs typeface="Bookman Old Style" panose="02050604050505020204" charset="0"/>
            </a:endParaRPr>
          </a:p>
        </p:txBody>
      </p:sp>
    </p:spTree>
    <p:custDataLst>
      <p:tags r:id="rId6"/>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Изображение 5"/>
          <p:cNvPicPr>
            <a:picLocks noChangeAspect="1"/>
          </p:cNvPicPr>
          <p:nvPr/>
        </p:nvPicPr>
        <p:blipFill>
          <a:blip r:embed="rId1"/>
          <a:srcRect t="16935" r="590" b="69271"/>
          <a:stretch>
            <a:fillRect/>
          </a:stretch>
        </p:blipFill>
        <p:spPr>
          <a:xfrm>
            <a:off x="608330" y="471805"/>
            <a:ext cx="10904855" cy="842010"/>
          </a:xfrm>
          <a:prstGeom prst="rect">
            <a:avLst/>
          </a:prstGeom>
        </p:spPr>
      </p:pic>
      <p:sp>
        <p:nvSpPr>
          <p:cNvPr id="2" name="Заголовок 1"/>
          <p:cNvSpPr>
            <a:spLocks noGrp="1"/>
          </p:cNvSpPr>
          <p:nvPr>
            <p:ph type="title"/>
            <p:custDataLst>
              <p:tags r:id="rId2"/>
            </p:custDataLst>
          </p:nvPr>
        </p:nvSpPr>
        <p:spPr/>
        <p:txBody>
          <a:bodyPr>
            <a:normAutofit fontScale="90000"/>
          </a:bodyPr>
          <a:p>
            <a:pPr algn="ctr"/>
            <a:r>
              <a:rPr lang="uk-UA" altLang="ru-RU" sz="2220">
                <a:latin typeface="Bookman Old Style" panose="02050604050505020204" charset="0"/>
                <a:cs typeface="Bookman Old Style" panose="02050604050505020204" charset="0"/>
                <a:sym typeface="+mn-ea"/>
              </a:rPr>
              <a:t>РОЗГОРТКИ ПРИМІЩЕННЯ ЗАЛИ ВІДПОЧИНКУ З КАФЕТЕРІЄМ</a:t>
            </a:r>
            <a:endParaRPr lang="ru-RU" altLang="en-US" sz="2220"/>
          </a:p>
        </p:txBody>
      </p:sp>
      <p:pic>
        <p:nvPicPr>
          <p:cNvPr id="4" name="Замещающее содержимое 3"/>
          <p:cNvPicPr>
            <a:picLocks noChangeAspect="1"/>
          </p:cNvPicPr>
          <p:nvPr>
            <p:ph idx="1"/>
            <p:custDataLst>
              <p:tags r:id="rId3"/>
            </p:custDataLst>
          </p:nvPr>
        </p:nvPicPr>
        <p:blipFill>
          <a:blip r:embed="rId4"/>
          <a:stretch>
            <a:fillRect/>
          </a:stretch>
        </p:blipFill>
        <p:spPr>
          <a:xfrm>
            <a:off x="1036955" y="1490345"/>
            <a:ext cx="10110470" cy="4759325"/>
          </a:xfrm>
          <a:prstGeom prst="rect">
            <a:avLst/>
          </a:prstGeom>
        </p:spPr>
      </p:pic>
    </p:spTree>
    <p:custDataLst>
      <p:tags r:id="rId5"/>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pic>
        <p:nvPicPr>
          <p:cNvPr id="6" name="Изображение 5"/>
          <p:cNvPicPr>
            <a:picLocks noChangeAspect="1"/>
          </p:cNvPicPr>
          <p:nvPr/>
        </p:nvPicPr>
        <p:blipFill>
          <a:blip r:embed="rId2"/>
          <a:srcRect t="16935" r="590" b="69271"/>
          <a:stretch>
            <a:fillRect/>
          </a:stretch>
        </p:blipFill>
        <p:spPr>
          <a:xfrm>
            <a:off x="490220" y="450215"/>
            <a:ext cx="8598535" cy="411480"/>
          </a:xfrm>
          <a:prstGeom prst="rect">
            <a:avLst/>
          </a:prstGeom>
        </p:spPr>
      </p:pic>
      <p:sp>
        <p:nvSpPr>
          <p:cNvPr id="4" name="Заголовок 1"/>
          <p:cNvSpPr>
            <a:spLocks noGrp="1"/>
          </p:cNvSpPr>
          <p:nvPr>
            <p:custDataLst>
              <p:tags r:id="rId3"/>
            </p:custDataLst>
          </p:nvPr>
        </p:nvSpPr>
        <p:spPr>
          <a:xfrm>
            <a:off x="608400" y="303600"/>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r>
              <a:rPr lang="uk-UA" altLang="ru-RU" sz="1400">
                <a:latin typeface="Bookman Old Style" panose="02050604050505020204" charset="0"/>
                <a:cs typeface="Bookman Old Style" panose="02050604050505020204" charset="0"/>
              </a:rPr>
              <a:t>ВІЗУАЛІЗАЦІЇ ДО ПРИМІЩЕННЯ </a:t>
            </a:r>
            <a:r>
              <a:rPr lang="uk-UA" altLang="ru-RU" sz="1400">
                <a:latin typeface="Bookman Old Style" panose="02050604050505020204" charset="0"/>
                <a:cs typeface="Bookman Old Style" panose="02050604050505020204" charset="0"/>
                <a:sym typeface="+mn-ea"/>
              </a:rPr>
              <a:t>ДЛЯ ВІДПОЧИНКУ З КАФЕТЕРІЄМ</a:t>
            </a:r>
            <a:endParaRPr lang="uk-UA" altLang="ru-RU" sz="1400">
              <a:latin typeface="Bookman Old Style" panose="02050604050505020204" charset="0"/>
              <a:cs typeface="Bookman Old Style" panose="02050604050505020204" charset="0"/>
            </a:endParaRPr>
          </a:p>
          <a:p>
            <a:r>
              <a:rPr lang="uk-UA" altLang="ru-RU" sz="1400">
                <a:latin typeface="Bookman Old Style" panose="02050604050505020204" charset="0"/>
                <a:cs typeface="Bookman Old Style" panose="02050604050505020204" charset="0"/>
              </a:rPr>
              <a:t> </a:t>
            </a:r>
            <a:endParaRPr lang="uk-UA" altLang="ru-RU" sz="1400">
              <a:latin typeface="Bookman Old Style" panose="02050604050505020204" charset="0"/>
              <a:cs typeface="Bookman Old Style" panose="02050604050505020204" charset="0"/>
            </a:endParaRPr>
          </a:p>
        </p:txBody>
      </p:sp>
      <p:pic>
        <p:nvPicPr>
          <p:cNvPr id="5" name="Изображение 4" descr="зал"/>
          <p:cNvPicPr>
            <a:picLocks noChangeAspect="1"/>
          </p:cNvPicPr>
          <p:nvPr/>
        </p:nvPicPr>
        <p:blipFill>
          <a:blip r:embed="rId4"/>
          <a:srcRect b="13993"/>
          <a:stretch>
            <a:fillRect/>
          </a:stretch>
        </p:blipFill>
        <p:spPr>
          <a:xfrm>
            <a:off x="490220" y="1167765"/>
            <a:ext cx="5427980" cy="2626995"/>
          </a:xfrm>
          <a:prstGeom prst="rect">
            <a:avLst/>
          </a:prstGeom>
        </p:spPr>
      </p:pic>
      <p:pic>
        <p:nvPicPr>
          <p:cNvPr id="7" name="Изображение 6" descr="зал2"/>
          <p:cNvPicPr>
            <a:picLocks noChangeAspect="1"/>
          </p:cNvPicPr>
          <p:nvPr/>
        </p:nvPicPr>
        <p:blipFill>
          <a:blip r:embed="rId5"/>
          <a:stretch>
            <a:fillRect/>
          </a:stretch>
        </p:blipFill>
        <p:spPr>
          <a:xfrm>
            <a:off x="6301740" y="1129665"/>
            <a:ext cx="4671060" cy="2627630"/>
          </a:xfrm>
          <a:prstGeom prst="rect">
            <a:avLst/>
          </a:prstGeom>
        </p:spPr>
      </p:pic>
      <p:pic>
        <p:nvPicPr>
          <p:cNvPr id="8" name="Изображение 7" descr="ЗАЛ 3"/>
          <p:cNvPicPr>
            <a:picLocks noChangeAspect="1"/>
          </p:cNvPicPr>
          <p:nvPr/>
        </p:nvPicPr>
        <p:blipFill>
          <a:blip r:embed="rId6"/>
          <a:srcRect t="2371" b="14019"/>
          <a:stretch>
            <a:fillRect/>
          </a:stretch>
        </p:blipFill>
        <p:spPr>
          <a:xfrm>
            <a:off x="3336290" y="3953510"/>
            <a:ext cx="4904105" cy="2306320"/>
          </a:xfrm>
          <a:prstGeom prst="rect">
            <a:avLst/>
          </a:prstGeom>
        </p:spPr>
      </p:pic>
    </p:spTree>
    <p:custDataLst>
      <p:tags r:id="rId7"/>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Изображение 5"/>
          <p:cNvPicPr>
            <a:picLocks noChangeAspect="1"/>
          </p:cNvPicPr>
          <p:nvPr/>
        </p:nvPicPr>
        <p:blipFill>
          <a:blip r:embed="rId1"/>
          <a:srcRect t="16935" r="590" b="69271"/>
          <a:stretch>
            <a:fillRect/>
          </a:stretch>
        </p:blipFill>
        <p:spPr>
          <a:xfrm>
            <a:off x="490220" y="450215"/>
            <a:ext cx="6652895" cy="411480"/>
          </a:xfrm>
          <a:prstGeom prst="rect">
            <a:avLst/>
          </a:prstGeom>
        </p:spPr>
      </p:pic>
      <p:sp>
        <p:nvSpPr>
          <p:cNvPr id="2" name="Заголовок 1"/>
          <p:cNvSpPr>
            <a:spLocks noGrp="1"/>
          </p:cNvSpPr>
          <p:nvPr>
            <p:ph type="title"/>
            <p:custDataLst>
              <p:tags r:id="rId2"/>
            </p:custDataLst>
          </p:nvPr>
        </p:nvSpPr>
        <p:spPr>
          <a:xfrm>
            <a:off x="608400" y="303600"/>
            <a:ext cx="10969200" cy="705600"/>
          </a:xfrm>
        </p:spPr>
        <p:txBody>
          <a:bodyPr/>
          <a:p>
            <a:r>
              <a:rPr lang="uk-UA" altLang="ru-RU" sz="1400">
                <a:latin typeface="Bookman Old Style" panose="02050604050505020204" charset="0"/>
                <a:cs typeface="Bookman Old Style" panose="02050604050505020204" charset="0"/>
              </a:rPr>
              <a:t>ПЛАН ПРИМІЩЕННЯ ГРИМЕРНОЇ</a:t>
            </a:r>
            <a:endParaRPr lang="uk-UA" altLang="ru-RU" sz="1400">
              <a:latin typeface="Bookman Old Style" panose="02050604050505020204" charset="0"/>
              <a:cs typeface="Bookman Old Style" panose="02050604050505020204" charset="0"/>
            </a:endParaRPr>
          </a:p>
        </p:txBody>
      </p:sp>
      <p:pic>
        <p:nvPicPr>
          <p:cNvPr id="5" name="Изображение 4"/>
          <p:cNvPicPr>
            <a:picLocks noChangeAspect="1"/>
          </p:cNvPicPr>
          <p:nvPr/>
        </p:nvPicPr>
        <p:blipFill>
          <a:blip r:embed="rId1"/>
          <a:srcRect t="16935" r="590" b="69271"/>
          <a:stretch>
            <a:fillRect/>
          </a:stretch>
        </p:blipFill>
        <p:spPr>
          <a:xfrm>
            <a:off x="608330" y="3486150"/>
            <a:ext cx="6652895" cy="411480"/>
          </a:xfrm>
          <a:prstGeom prst="rect">
            <a:avLst/>
          </a:prstGeom>
        </p:spPr>
      </p:pic>
      <p:sp>
        <p:nvSpPr>
          <p:cNvPr id="8" name="Заголовок 1"/>
          <p:cNvSpPr>
            <a:spLocks noGrp="1"/>
          </p:cNvSpPr>
          <p:nvPr>
            <p:custDataLst>
              <p:tags r:id="rId3"/>
            </p:custDataLst>
          </p:nvPr>
        </p:nvSpPr>
        <p:spPr>
          <a:xfrm>
            <a:off x="609035" y="3338900"/>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r>
              <a:rPr lang="uk-UA" altLang="ru-RU" sz="1400">
                <a:latin typeface="Bookman Old Style" panose="02050604050505020204" charset="0"/>
                <a:cs typeface="Bookman Old Style" panose="02050604050505020204" charset="0"/>
              </a:rPr>
              <a:t>ПЛАН СТЕЛІ ГРИМЕРНОЇ</a:t>
            </a:r>
            <a:endParaRPr lang="uk-UA" altLang="ru-RU" sz="1400">
              <a:latin typeface="Bookman Old Style" panose="02050604050505020204" charset="0"/>
              <a:cs typeface="Bookman Old Style" panose="02050604050505020204" charset="0"/>
            </a:endParaRPr>
          </a:p>
        </p:txBody>
      </p:sp>
      <p:sp>
        <p:nvSpPr>
          <p:cNvPr id="9" name="Текстовое поле 8"/>
          <p:cNvSpPr txBox="1"/>
          <p:nvPr/>
        </p:nvSpPr>
        <p:spPr>
          <a:xfrm>
            <a:off x="7819390" y="4117975"/>
            <a:ext cx="3194050" cy="1383665"/>
          </a:xfrm>
          <a:prstGeom prst="rect">
            <a:avLst/>
          </a:prstGeom>
        </p:spPr>
        <p:txBody>
          <a:bodyPr wrap="square">
            <a:spAutoFit/>
          </a:bodyPr>
          <a:p>
            <a:r>
              <a:rPr lang="uk-UA" sz="1200">
                <a:solidFill>
                  <a:srgbClr val="000000"/>
                </a:solidFill>
                <a:latin typeface="Bookman Old Style" panose="02050604050505020204" charset="0"/>
                <a:ea typeface="GOST type A" panose="020B0500000000000000"/>
                <a:cs typeface="Bookman Old Style" panose="02050604050505020204" charset="0"/>
              </a:rPr>
              <a:t>ЕКСПЛІКАЦІЯ</a:t>
            </a:r>
            <a:endParaRPr lang="uk-UA" sz="1200">
              <a:solidFill>
                <a:srgbClr val="000000"/>
              </a:solidFill>
              <a:latin typeface="Bookman Old Style" panose="02050604050505020204" charset="0"/>
              <a:ea typeface="GOST type A" panose="020B0500000000000000"/>
              <a:cs typeface="Bookman Old Style" panose="02050604050505020204" charset="0"/>
            </a:endParaRPr>
          </a:p>
          <a:p>
            <a:endParaRPr lang="uk-UA" sz="12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1. Трекові споти</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2. Підвісні точечні світильни</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3. Групові точечні світильники</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4. Колона</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5. Перегородка</a:t>
            </a:r>
            <a:endParaRPr lang="uk-UA" sz="1200">
              <a:solidFill>
                <a:srgbClr val="000000"/>
              </a:solidFill>
              <a:latin typeface="Bookman Old Style" panose="02050604050505020204" charset="0"/>
              <a:ea typeface="GOST type A" panose="020B0500000000000000"/>
              <a:cs typeface="Bookman Old Style" panose="02050604050505020204" charset="0"/>
            </a:endParaRPr>
          </a:p>
          <a:p>
            <a:endParaRPr lang="uk-UA" sz="1000">
              <a:solidFill>
                <a:srgbClr val="000000"/>
              </a:solidFill>
              <a:latin typeface="Bookman Old Style" panose="02050604050505020204" charset="0"/>
              <a:ea typeface="GOST type A" panose="020B0500000000000000"/>
              <a:cs typeface="Bookman Old Style" panose="02050604050505020204" charset="0"/>
            </a:endParaRPr>
          </a:p>
        </p:txBody>
      </p:sp>
      <p:pic>
        <p:nvPicPr>
          <p:cNvPr id="11" name="Изображение 10"/>
          <p:cNvPicPr>
            <a:picLocks noChangeAspect="1"/>
          </p:cNvPicPr>
          <p:nvPr/>
        </p:nvPicPr>
        <p:blipFill>
          <a:blip r:embed="rId4"/>
          <a:stretch>
            <a:fillRect/>
          </a:stretch>
        </p:blipFill>
        <p:spPr>
          <a:xfrm>
            <a:off x="1090295" y="4117975"/>
            <a:ext cx="3758565" cy="2177415"/>
          </a:xfrm>
          <a:prstGeom prst="rect">
            <a:avLst/>
          </a:prstGeom>
        </p:spPr>
      </p:pic>
      <p:pic>
        <p:nvPicPr>
          <p:cNvPr id="12" name="Изображение 11"/>
          <p:cNvPicPr>
            <a:picLocks noChangeAspect="1"/>
          </p:cNvPicPr>
          <p:nvPr/>
        </p:nvPicPr>
        <p:blipFill>
          <a:blip r:embed="rId5"/>
          <a:srcRect l="11415" t="5986" r="431" b="5274"/>
          <a:stretch>
            <a:fillRect/>
          </a:stretch>
        </p:blipFill>
        <p:spPr>
          <a:xfrm>
            <a:off x="800100" y="890270"/>
            <a:ext cx="3728085" cy="2567305"/>
          </a:xfrm>
          <a:prstGeom prst="rect">
            <a:avLst/>
          </a:prstGeom>
        </p:spPr>
      </p:pic>
      <p:sp>
        <p:nvSpPr>
          <p:cNvPr id="13" name="Текстовое поле 12"/>
          <p:cNvSpPr txBox="1"/>
          <p:nvPr/>
        </p:nvSpPr>
        <p:spPr>
          <a:xfrm>
            <a:off x="7819390" y="861695"/>
            <a:ext cx="3194050" cy="1537970"/>
          </a:xfrm>
          <a:prstGeom prst="rect">
            <a:avLst/>
          </a:prstGeom>
        </p:spPr>
        <p:txBody>
          <a:bodyPr wrap="square">
            <a:spAutoFit/>
          </a:bodyPr>
          <a:p>
            <a:r>
              <a:rPr lang="uk-UA" sz="1200">
                <a:solidFill>
                  <a:srgbClr val="000000"/>
                </a:solidFill>
                <a:latin typeface="Bookman Old Style" panose="02050604050505020204" charset="0"/>
                <a:ea typeface="GOST type A" panose="020B0500000000000000"/>
                <a:cs typeface="Bookman Old Style" panose="02050604050505020204" charset="0"/>
              </a:rPr>
              <a:t>ЕКСПЛІКАЦІЯ</a:t>
            </a:r>
            <a:endParaRPr lang="uk-UA" sz="1200">
              <a:solidFill>
                <a:srgbClr val="000000"/>
              </a:solidFill>
              <a:latin typeface="Bookman Old Style" panose="02050604050505020204" charset="0"/>
              <a:ea typeface="GOST type A" panose="020B0500000000000000"/>
              <a:cs typeface="Bookman Old Style" panose="02050604050505020204" charset="0"/>
            </a:endParaRPr>
          </a:p>
          <a:p>
            <a:endParaRPr lang="uk-UA" sz="12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1. Зона відпочинку</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2. Зона за шафами\гардероб</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3. Робоча зона</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4. Транзитна зона</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5. Полиці</a:t>
            </a:r>
            <a:endParaRPr lang="uk-UA" sz="1000">
              <a:solidFill>
                <a:srgbClr val="000000"/>
              </a:solidFill>
              <a:latin typeface="Bookman Old Style" panose="02050604050505020204" charset="0"/>
              <a:ea typeface="GOST type A" panose="020B0500000000000000"/>
              <a:cs typeface="Bookman Old Style" panose="02050604050505020204" charset="0"/>
            </a:endParaRPr>
          </a:p>
          <a:p>
            <a:r>
              <a:rPr lang="uk-UA" sz="1000">
                <a:solidFill>
                  <a:srgbClr val="000000"/>
                </a:solidFill>
                <a:latin typeface="Bookman Old Style" panose="02050604050505020204" charset="0"/>
                <a:ea typeface="GOST type A" panose="020B0500000000000000"/>
                <a:cs typeface="Bookman Old Style" panose="02050604050505020204" charset="0"/>
              </a:rPr>
              <a:t>6. Колона</a:t>
            </a:r>
            <a:endParaRPr lang="uk-UA" sz="1200">
              <a:solidFill>
                <a:srgbClr val="000000"/>
              </a:solidFill>
              <a:latin typeface="Bookman Old Style" panose="02050604050505020204" charset="0"/>
              <a:ea typeface="GOST type A" panose="020B0500000000000000"/>
              <a:cs typeface="Bookman Old Style" panose="02050604050505020204" charset="0"/>
            </a:endParaRPr>
          </a:p>
          <a:p>
            <a:endParaRPr lang="uk-UA" sz="1000">
              <a:solidFill>
                <a:srgbClr val="000000"/>
              </a:solidFill>
              <a:latin typeface="Bookman Old Style" panose="02050604050505020204" charset="0"/>
              <a:ea typeface="GOST type A" panose="020B0500000000000000"/>
              <a:cs typeface="Bookman Old Style" panose="02050604050505020204" charset="0"/>
            </a:endParaRPr>
          </a:p>
        </p:txBody>
      </p:sp>
      <p:sp>
        <p:nvSpPr>
          <p:cNvPr id="14" name="Текстовое поле 13"/>
          <p:cNvSpPr txBox="1"/>
          <p:nvPr/>
        </p:nvSpPr>
        <p:spPr>
          <a:xfrm>
            <a:off x="2354580" y="2278380"/>
            <a:ext cx="153035" cy="213995"/>
          </a:xfrm>
          <a:prstGeom prst="rect">
            <a:avLst/>
          </a:prstGeom>
          <a:noFill/>
        </p:spPr>
        <p:txBody>
          <a:bodyPr wrap="square" rtlCol="0">
            <a:spAutoFit/>
          </a:bodyPr>
          <a:p>
            <a:r>
              <a:rPr lang="uk-UA" altLang="ru-RU" sz="800"/>
              <a:t>6</a:t>
            </a:r>
            <a:endParaRPr lang="uk-UA" altLang="ru-RU" sz="800"/>
          </a:p>
        </p:txBody>
      </p:sp>
      <p:sp>
        <p:nvSpPr>
          <p:cNvPr id="15" name="Текстовое поле 14"/>
          <p:cNvSpPr txBox="1"/>
          <p:nvPr/>
        </p:nvSpPr>
        <p:spPr>
          <a:xfrm>
            <a:off x="3542030" y="2354580"/>
            <a:ext cx="153035" cy="213995"/>
          </a:xfrm>
          <a:prstGeom prst="rect">
            <a:avLst/>
          </a:prstGeom>
          <a:noFill/>
        </p:spPr>
        <p:txBody>
          <a:bodyPr wrap="square" rtlCol="0">
            <a:spAutoFit/>
          </a:bodyPr>
          <a:p>
            <a:r>
              <a:rPr lang="uk-UA" altLang="ru-RU" sz="800"/>
              <a:t>6</a:t>
            </a:r>
            <a:endParaRPr lang="uk-UA" altLang="ru-RU" sz="800"/>
          </a:p>
        </p:txBody>
      </p:sp>
    </p:spTree>
    <p:custDataLst>
      <p:tags r:id="rId6"/>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Изображение 5"/>
          <p:cNvPicPr>
            <a:picLocks noChangeAspect="1"/>
          </p:cNvPicPr>
          <p:nvPr/>
        </p:nvPicPr>
        <p:blipFill>
          <a:blip r:embed="rId1"/>
          <a:srcRect t="16935" r="590" b="69271"/>
          <a:stretch>
            <a:fillRect/>
          </a:stretch>
        </p:blipFill>
        <p:spPr>
          <a:xfrm>
            <a:off x="608330" y="471805"/>
            <a:ext cx="10904855" cy="842010"/>
          </a:xfrm>
          <a:prstGeom prst="rect">
            <a:avLst/>
          </a:prstGeom>
        </p:spPr>
      </p:pic>
      <p:sp>
        <p:nvSpPr>
          <p:cNvPr id="2" name="Заголовок 1"/>
          <p:cNvSpPr>
            <a:spLocks noGrp="1"/>
          </p:cNvSpPr>
          <p:nvPr>
            <p:ph type="title"/>
            <p:custDataLst>
              <p:tags r:id="rId2"/>
            </p:custDataLst>
          </p:nvPr>
        </p:nvSpPr>
        <p:spPr/>
        <p:txBody>
          <a:bodyPr>
            <a:normAutofit/>
          </a:bodyPr>
          <a:p>
            <a:pPr algn="ctr"/>
            <a:r>
              <a:rPr lang="uk-UA" altLang="ru-RU" sz="2220">
                <a:latin typeface="Bookman Old Style" panose="02050604050505020204" charset="0"/>
                <a:cs typeface="Bookman Old Style" panose="02050604050505020204" charset="0"/>
                <a:sym typeface="+mn-ea"/>
              </a:rPr>
              <a:t>РОЗГОРТКИ ПРИМІЩЕННЯ ГРИМЕРНОЇ </a:t>
            </a:r>
            <a:endParaRPr lang="ru-RU" altLang="en-US" sz="2220"/>
          </a:p>
        </p:txBody>
      </p:sp>
      <p:pic>
        <p:nvPicPr>
          <p:cNvPr id="4" name="Замещающее содержимое 3"/>
          <p:cNvPicPr>
            <a:picLocks noChangeAspect="1"/>
          </p:cNvPicPr>
          <p:nvPr>
            <p:ph idx="1"/>
            <p:custDataLst>
              <p:tags r:id="rId3"/>
            </p:custDataLst>
          </p:nvPr>
        </p:nvPicPr>
        <p:blipFill>
          <a:blip r:embed="rId4"/>
          <a:stretch>
            <a:fillRect/>
          </a:stretch>
        </p:blipFill>
        <p:spPr>
          <a:xfrm>
            <a:off x="1337945" y="1490345"/>
            <a:ext cx="9338945" cy="5183505"/>
          </a:xfrm>
          <a:prstGeom prst="rect">
            <a:avLst/>
          </a:prstGeom>
        </p:spPr>
      </p:pic>
    </p:spTree>
    <p:custDataLst>
      <p:tags r:id="rId5"/>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pic>
        <p:nvPicPr>
          <p:cNvPr id="6" name="Изображение 5"/>
          <p:cNvPicPr>
            <a:picLocks noChangeAspect="1"/>
          </p:cNvPicPr>
          <p:nvPr/>
        </p:nvPicPr>
        <p:blipFill>
          <a:blip r:embed="rId2"/>
          <a:srcRect t="16935" r="590" b="69271"/>
          <a:stretch>
            <a:fillRect/>
          </a:stretch>
        </p:blipFill>
        <p:spPr>
          <a:xfrm>
            <a:off x="490220" y="450215"/>
            <a:ext cx="8598535" cy="411480"/>
          </a:xfrm>
          <a:prstGeom prst="rect">
            <a:avLst/>
          </a:prstGeom>
        </p:spPr>
      </p:pic>
      <p:sp>
        <p:nvSpPr>
          <p:cNvPr id="4" name="Заголовок 1"/>
          <p:cNvSpPr>
            <a:spLocks noGrp="1"/>
          </p:cNvSpPr>
          <p:nvPr>
            <p:custDataLst>
              <p:tags r:id="rId3"/>
            </p:custDataLst>
          </p:nvPr>
        </p:nvSpPr>
        <p:spPr>
          <a:xfrm>
            <a:off x="608400" y="303600"/>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r>
              <a:rPr lang="uk-UA" altLang="ru-RU" sz="1400">
                <a:latin typeface="Bookman Old Style" panose="02050604050505020204" charset="0"/>
                <a:cs typeface="Bookman Old Style" panose="02050604050505020204" charset="0"/>
              </a:rPr>
              <a:t>ВІЗУАЛІЗАЦІЇ ДО ПРИМІЩЕННЯ ГРИМЕРНОЇ</a:t>
            </a:r>
            <a:endParaRPr lang="uk-UA" altLang="ru-RU" sz="1400">
              <a:latin typeface="Bookman Old Style" panose="02050604050505020204" charset="0"/>
              <a:cs typeface="Bookman Old Style" panose="02050604050505020204" charset="0"/>
            </a:endParaRPr>
          </a:p>
        </p:txBody>
      </p:sp>
      <p:pic>
        <p:nvPicPr>
          <p:cNvPr id="9" name="Изображение 8" descr="photo_2026-06-11_09-59-54"/>
          <p:cNvPicPr>
            <a:picLocks noChangeAspect="1"/>
          </p:cNvPicPr>
          <p:nvPr/>
        </p:nvPicPr>
        <p:blipFill>
          <a:blip r:embed="rId4"/>
          <a:stretch>
            <a:fillRect/>
          </a:stretch>
        </p:blipFill>
        <p:spPr>
          <a:xfrm>
            <a:off x="608330" y="1501775"/>
            <a:ext cx="6299200" cy="4266565"/>
          </a:xfrm>
          <a:prstGeom prst="rect">
            <a:avLst/>
          </a:prstGeom>
        </p:spPr>
      </p:pic>
      <p:pic>
        <p:nvPicPr>
          <p:cNvPr id="10" name="Изображение 9" descr="норм"/>
          <p:cNvPicPr>
            <a:picLocks noChangeAspect="1"/>
          </p:cNvPicPr>
          <p:nvPr/>
        </p:nvPicPr>
        <p:blipFill>
          <a:blip r:embed="rId5"/>
          <a:stretch>
            <a:fillRect/>
          </a:stretch>
        </p:blipFill>
        <p:spPr>
          <a:xfrm>
            <a:off x="7224395" y="1501775"/>
            <a:ext cx="4352925" cy="2447925"/>
          </a:xfrm>
          <a:prstGeom prst="rect">
            <a:avLst/>
          </a:prstGeom>
        </p:spPr>
      </p:pic>
      <p:pic>
        <p:nvPicPr>
          <p:cNvPr id="11" name="Изображение 10" descr="нормм"/>
          <p:cNvPicPr>
            <a:picLocks noChangeAspect="1"/>
          </p:cNvPicPr>
          <p:nvPr/>
        </p:nvPicPr>
        <p:blipFill>
          <a:blip r:embed="rId6"/>
          <a:stretch>
            <a:fillRect/>
          </a:stretch>
        </p:blipFill>
        <p:spPr>
          <a:xfrm>
            <a:off x="7224395" y="3949700"/>
            <a:ext cx="3571875" cy="2419350"/>
          </a:xfrm>
          <a:prstGeom prst="rect">
            <a:avLst/>
          </a:prstGeom>
        </p:spPr>
      </p:pic>
    </p:spTree>
    <p:custDataLst>
      <p:tags r:id="rId7"/>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TEMPLATE_CATEGORY" val="custom"/>
  <p:tag name="KSO_WM_TEMPLATE_INDEX" val="2020508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TEMPLATE_CATEGORY" val="custom"/>
  <p:tag name="KSO_WM_TEMPLATE_INDEX" val="2020508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BEAUTIFY_FLAG" val="#wm#"/>
  <p:tag name="KSO_WM_TEMPLATE_CATEGORY" val="custom"/>
  <p:tag name="KSO_WM_TEMPLATE_INDEX" val="2020508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2.xml><?xml version="1.0" encoding="utf-8"?>
<p:tagLst xmlns:p="http://schemas.openxmlformats.org/presentationml/2006/main">
  <p:tag name="KSO_WM_BEAUTIFY_FLAG" val="#wm#"/>
  <p:tag name="KSO_WM_TEMPLATE_CATEGORY" val="custom"/>
  <p:tag name="KSO_WM_TEMPLATE_INDEX" val="20205081"/>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5.xml><?xml version="1.0" encoding="utf-8"?>
<p:tagLst xmlns:p="http://schemas.openxmlformats.org/presentationml/2006/main">
  <p:tag name="KSO_WM_BEAUTIFY_FLAG" val="#wm#"/>
  <p:tag name="KSO_WM_TEMPLATE_CATEGORY" val="custom"/>
  <p:tag name="KSO_WM_TEMPLATE_INDEX" val="2020508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8.xml><?xml version="1.0" encoding="utf-8"?>
<p:tagLst xmlns:p="http://schemas.openxmlformats.org/presentationml/2006/main">
  <p:tag name="KSO_WM_BEAUTIFY_FLAG" val="#wm#"/>
  <p:tag name="KSO_WM_TEMPLATE_CATEGORY" val="custom"/>
  <p:tag name="KSO_WM_TEMPLATE_INDEX" val="2020508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0.xml><?xml version="1.0" encoding="utf-8"?>
<p:tagLst xmlns:p="http://schemas.openxmlformats.org/presentationml/2006/main">
  <p:tag name="KSO_WM_BEAUTIFY_FLAG" val="#wm#"/>
  <p:tag name="KSO_WM_TEMPLATE_CATEGORY" val="custom"/>
  <p:tag name="KSO_WM_TEMPLATE_INDEX" val="20205081"/>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3.xml><?xml version="1.0" encoding="utf-8"?>
<p:tagLst xmlns:p="http://schemas.openxmlformats.org/presentationml/2006/main">
  <p:tag name="KSO_WM_BEAUTIFY_FLAG" val="#wm#"/>
  <p:tag name="KSO_WM_TEMPLATE_CATEGORY" val="custom"/>
  <p:tag name="KSO_WM_TEMPLATE_INDEX" val="2020508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6.xml><?xml version="1.0" encoding="utf-8"?>
<p:tagLst xmlns:p="http://schemas.openxmlformats.org/presentationml/2006/main">
  <p:tag name="KSO_WM_BEAUTIFY_FLAG" val="#wm#"/>
  <p:tag name="KSO_WM_TEMPLATE_CATEGORY" val="custom"/>
  <p:tag name="KSO_WM_TEMPLATE_INDEX" val="20205081"/>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8.xml><?xml version="1.0" encoding="utf-8"?>
<p:tagLst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4955</Words>
  <Application>WPS Presentation</Application>
  <PresentationFormat>Широкоэкранный</PresentationFormat>
  <Paragraphs>164</Paragraphs>
  <Slides>16</Slides>
  <Notes>0</Notes>
  <HiddenSlides>0</HiddenSlides>
  <MMClips>0</MMClips>
  <ScaleCrop>false</ScaleCrop>
  <HeadingPairs>
    <vt:vector size="6" baseType="variant">
      <vt:variant>
        <vt:lpstr>已用的字体</vt:lpstr>
      </vt:variant>
      <vt:variant>
        <vt:i4>34</vt:i4>
      </vt:variant>
      <vt:variant>
        <vt:lpstr>主题</vt:lpstr>
      </vt:variant>
      <vt:variant>
        <vt:i4>1</vt:i4>
      </vt:variant>
      <vt:variant>
        <vt:lpstr>幻灯片标题</vt:lpstr>
      </vt:variant>
      <vt:variant>
        <vt:i4>16</vt:i4>
      </vt:variant>
    </vt:vector>
  </HeadingPairs>
  <TitlesOfParts>
    <vt:vector size="51" baseType="lpstr">
      <vt:lpstr>Arial</vt:lpstr>
      <vt:lpstr>SimSun</vt:lpstr>
      <vt:lpstr>Wingdings</vt:lpstr>
      <vt:lpstr>Wingdings</vt:lpstr>
      <vt:lpstr>Microsoft YaHei</vt:lpstr>
      <vt:lpstr>Arial Unicode MS</vt:lpstr>
      <vt:lpstr>Calibri</vt:lpstr>
      <vt:lpstr>江城圆体 400W</vt:lpstr>
      <vt:lpstr>Charis SIL</vt:lpstr>
      <vt:lpstr>Liberation Mono</vt:lpstr>
      <vt:lpstr>Crimson Text SemiBold</vt:lpstr>
      <vt:lpstr>Lato</vt:lpstr>
      <vt:lpstr>Manrope ExtraBold</vt:lpstr>
      <vt:lpstr>Algerian</vt:lpstr>
      <vt:lpstr>Amiri</vt:lpstr>
      <vt:lpstr>Amiri Quran</vt:lpstr>
      <vt:lpstr>Arial Black</vt:lpstr>
      <vt:lpstr>Arial Rounded MT Bold</vt:lpstr>
      <vt:lpstr>Bahnschrift SemiBold</vt:lpstr>
      <vt:lpstr>Bahnschrift SemiBold Condensed</vt:lpstr>
      <vt:lpstr>Bahnschrift SemiCondensed</vt:lpstr>
      <vt:lpstr>Berlin Sans FB Demi</vt:lpstr>
      <vt:lpstr>Berlin Sans FB</vt:lpstr>
      <vt:lpstr>Bernard MT Condensed</vt:lpstr>
      <vt:lpstr>Bodoni MT Black</vt:lpstr>
      <vt:lpstr>Bookman Old Style</vt:lpstr>
      <vt:lpstr>Britannic Bold</vt:lpstr>
      <vt:lpstr>Californian FB</vt:lpstr>
      <vt:lpstr>Calibri Light</vt:lpstr>
      <vt:lpstr>Cascadia Code SemiBold</vt:lpstr>
      <vt:lpstr>Bodoni MT</vt:lpstr>
      <vt:lpstr>Book Antiqua</vt:lpstr>
      <vt:lpstr>Arial</vt:lpstr>
      <vt:lpstr>GOST type A</vt:lpstr>
      <vt:lpstr>WPS</vt:lpstr>
      <vt:lpstr>PowerPoint 演示文稿</vt:lpstr>
      <vt:lpstr>PowerPoint 演示文稿</vt:lpstr>
      <vt:lpstr>PowerPoint 演示文稿</vt:lpstr>
      <vt:lpstr>PowerPoint 演示文稿</vt:lpstr>
      <vt:lpstr>PowerPoint 演示文稿</vt:lpstr>
      <vt:lpstr>РОЗРІЗ БУДІВЛІ М 1:300</vt:lpstr>
      <vt:lpstr>PowerPoint 演示文稿</vt:lpstr>
      <vt:lpstr>ПЛАН ПРИМІЩЕННЯ ГРИМЕРНОЇ</vt:lpstr>
      <vt:lpstr>PowerPoint 演示文稿</vt:lpstr>
      <vt:lpstr>ПЛАН ПРИМІЩЕННЯ ГРИМЕРНОЇ</vt:lpstr>
      <vt:lpstr>ПЛАН ПРИМІЩЕННЯ ГРИМЕРНОЇ</vt:lpstr>
      <vt:lpstr>PowerPoint 演示文稿</vt:lpstr>
      <vt:lpstr>PowerPoint 演示文稿</vt:lpstr>
      <vt:lpstr>ПЛАН ПРИМІЩЕННЯ ГОЛОВНОГО ФОЙЄ</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Дизайн інтер’єрів цирку Грікке у м. Харків, площ. Національної Гвардії,17</dc:title>
  <dc:creator>Lenovo</dc:creator>
  <cp:lastModifiedBy>Margarita Ivanskaa</cp:lastModifiedBy>
  <cp:revision>1</cp:revision>
  <dcterms:created xsi:type="dcterms:W3CDTF">2026-06-11T07:13:07Z</dcterms:created>
  <dcterms:modified xsi:type="dcterms:W3CDTF">2026-06-11T07:13:07Z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1049-12.1.0.26880</vt:lpwstr>
  </property>
  <property fmtid="{D5CDD505-2E9C-101B-9397-08002B2CF9AE}" pid="3" name="ICV">
    <vt:lpwstr>23D45EF059CB49EDBC7D324401321680_11</vt:lpwstr>
  </property>
</Properties>
</file>