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charts/chart1.xml" ContentType="application/vnd.openxmlformats-officedocument.drawingml.chart+xml"/>
  <Override PartName="/ppt/charts/chart2.xml" ContentType="application/vnd.openxmlformats-officedocument.drawingml.char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notesMasters/notesMaster1.xml" ContentType="application/vnd.openxmlformats-officedocument.presentationml.notesMaster+xml"/>
  <Override PartName="/ppt/notesMasters/_rels/notesMaster1.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_rels/notesSlide1.xml.rels" ContentType="application/vnd.openxmlformats-package.relationships+xml"/>
  <Override PartName="/ppt/notesSlides/_rels/notesSlide39.xml.rels" ContentType="application/vnd.openxmlformats-package.relationships+xml"/>
  <Override PartName="/ppt/notesSlides/_rels/notesSlide2.xml.rels" ContentType="application/vnd.openxmlformats-package.relationships+xml"/>
  <Override PartName="/ppt/notesSlides/_rels/notesSlide3.xml.rels" ContentType="application/vnd.openxmlformats-package.relationships+xml"/>
  <Override PartName="/ppt/notesSlides/_rels/notesSlide20.xml.rels" ContentType="application/vnd.openxmlformats-package.relationships+xml"/>
  <Override PartName="/ppt/notesSlides/_rels/notesSlide4.xml.rels" ContentType="application/vnd.openxmlformats-package.relationships+xml"/>
  <Override PartName="/ppt/notesSlides/_rels/notesSlide8.xml.rels" ContentType="application/vnd.openxmlformats-package.relationship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9.xml" ContentType="application/vnd.openxmlformats-officedocument.presentationml.notesSlide+xml"/>
  <Override PartName="/ppt/media/image1.jpeg" ContentType="image/jpeg"/>
  <Override PartName="/ppt/media/image54.jpeg" ContentType="image/jpeg"/>
  <Override PartName="/ppt/media/image2.jpeg" ContentType="image/jpeg"/>
  <Override PartName="/ppt/media/image23.jpeg" ContentType="image/jpeg"/>
  <Override PartName="/ppt/media/image8.png" ContentType="image/png"/>
  <Override PartName="/ppt/media/image74.png" ContentType="image/png"/>
  <Override PartName="/ppt/media/image3.jpeg" ContentType="image/jpeg"/>
  <Override PartName="/ppt/media/image5.png" ContentType="image/png"/>
  <Override PartName="/ppt/media/image71.png" ContentType="image/png"/>
  <Override PartName="/ppt/media/image4.jpeg" ContentType="image/jpeg"/>
  <Override PartName="/ppt/media/image58.png" ContentType="image/png"/>
  <Override PartName="/ppt/media/image72.png" ContentType="image/png"/>
  <Override PartName="/ppt/media/image6.png" ContentType="image/png"/>
  <Override PartName="/ppt/media/image34.jpeg" ContentType="image/jpeg"/>
  <Override PartName="/ppt/media/image7.png" ContentType="image/png"/>
  <Override PartName="/ppt/media/image75.png" ContentType="image/png"/>
  <Override PartName="/ppt/media/image9.png" ContentType="image/png"/>
  <Override PartName="/ppt/media/image10.png" ContentType="image/png"/>
  <Override PartName="/ppt/media/image29.jpeg" ContentType="image/jpeg"/>
  <Override PartName="/ppt/media/image66.png" ContentType="image/pn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media/image22.jpeg" ContentType="image/jpeg"/>
  <Override PartName="/ppt/media/image24.jpeg" ContentType="image/jpeg"/>
  <Override PartName="/ppt/media/image25.jpeg" ContentType="image/jpeg"/>
  <Override PartName="/ppt/media/image26.jpeg" ContentType="image/jpeg"/>
  <Override PartName="/ppt/media/image37.png" ContentType="image/png"/>
  <Override PartName="/ppt/media/image27.jpeg" ContentType="image/jpeg"/>
  <Override PartName="/ppt/media/image28.jpeg" ContentType="image/jpeg"/>
  <Override PartName="/ppt/media/image30.jpeg" ContentType="image/jpeg"/>
  <Override PartName="/ppt/media/image32.png" ContentType="image/png"/>
  <Override PartName="/ppt/media/image31.png" ContentType="image/png"/>
  <Override PartName="/ppt/media/image59.jpeg" ContentType="image/jpeg"/>
  <Override PartName="/ppt/media/image33.jpeg" ContentType="image/jpeg"/>
  <Override PartName="/ppt/media/image62.png" ContentType="image/png"/>
  <Override PartName="/ppt/media/image35.png" ContentType="image/png"/>
  <Override PartName="/ppt/media/image36.jpeg" ContentType="image/jpeg"/>
  <Override PartName="/ppt/media/image38.jpeg" ContentType="image/jpeg"/>
  <Override PartName="/ppt/media/image39.jpeg" ContentType="image/jpeg"/>
  <Override PartName="/ppt/media/image55.png" ContentType="image/png"/>
  <Override PartName="/ppt/media/image40.jpeg" ContentType="image/jpeg"/>
  <Override PartName="/ppt/media/image41.jpeg" ContentType="image/jpeg"/>
  <Override PartName="/ppt/media/image42.jpeg" ContentType="image/jpeg"/>
  <Override PartName="/ppt/media/image43.jpeg" ContentType="image/jpeg"/>
  <Override PartName="/ppt/media/image50.png" ContentType="image/png"/>
  <Override PartName="/ppt/media/image44.jpeg" ContentType="image/jpeg"/>
  <Override PartName="/ppt/media/image60.png" ContentType="image/png"/>
  <Override PartName="/ppt/media/image45.jpeg" ContentType="image/jpeg"/>
  <Override PartName="/ppt/media/image46.png" ContentType="image/png"/>
  <Override PartName="/ppt/media/image47.jpeg" ContentType="image/jpeg"/>
  <Override PartName="/ppt/media/image48.jpeg" ContentType="image/jpeg"/>
  <Override PartName="/ppt/media/image49.jpeg" ContentType="image/jpeg"/>
  <Override PartName="/ppt/media/image51.png" ContentType="image/png"/>
  <Override PartName="/ppt/media/image52.jpeg" ContentType="image/jpeg"/>
  <Override PartName="/ppt/media/image53.png" ContentType="image/png"/>
  <Override PartName="/ppt/media/image56.png" ContentType="image/png"/>
  <Override PartName="/ppt/media/image57.jpeg" ContentType="image/jpeg"/>
  <Override PartName="/ppt/media/image63.png" ContentType="image/png"/>
  <Override PartName="/ppt/media/image61.jpeg" ContentType="image/jpeg"/>
  <Override PartName="/ppt/media/image64.jpeg" ContentType="image/jpeg"/>
  <Override PartName="/ppt/media/image65.png" ContentType="image/png"/>
  <Override PartName="/ppt/media/image67.jpeg" ContentType="image/jpeg"/>
  <Override PartName="/ppt/media/image68.png" ContentType="image/png"/>
  <Override PartName="/ppt/media/image69.png" ContentType="image/png"/>
  <Override PartName="/ppt/media/image70.jpeg" ContentType="image/jpeg"/>
  <Override PartName="/ppt/media/image73.jpeg" ContentType="image/jpeg"/>
  <Override PartName="/ppt/media/image76.jpeg" ContentType="image/jpeg"/>
  <Override PartName="/ppt/media/image77.png" ContentType="image/png"/>
  <Override PartName="/ppt/media/image78.png" ContentType="image/pn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9.xml" ContentType="application/vnd.openxmlformats-officedocument.presentationml.slideLayout+xml"/>
  <Override PartName="/ppt/slideLayouts/slideLayout9.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3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37.xml" ContentType="application/vnd.openxmlformats-officedocument.presentationml.slideLayout+xml"/>
  <Override PartName="/ppt/slideLayouts/slideLayout8.xml" ContentType="application/vnd.openxmlformats-officedocument.presentationml.slideLayout+xml"/>
  <Override PartName="/ppt/slideLayouts/slideLayout3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_rels/slideLayout39.xml.rels" ContentType="application/vnd.openxmlformats-package.relationships+xml"/>
  <Override PartName="/ppt/slideLayouts/_rels/slideLayout31.xml.rels" ContentType="application/vnd.openxmlformats-package.relationships+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37.xml.rels" ContentType="application/vnd.openxmlformats-package.relationships+xml"/>
  <Override PartName="/ppt/slideLayouts/_rels/slideLayout7.xml.rels" ContentType="application/vnd.openxmlformats-package.relationships+xml"/>
  <Override PartName="/ppt/slideLayouts/_rels/slideLayout38.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slideLayouts/_rels/slideLayout40.xml.rels" ContentType="application/vnd.openxmlformats-package.relationships+xml"/>
  <Override PartName="/ppt/slideLayouts/_rels/slideLayout41.xml.rels" ContentType="application/vnd.openxmlformats-package.relationships+xml"/>
  <Override PartName="/ppt/slideLayouts/_rels/slideLayout42.xml.rels" ContentType="application/vnd.openxmlformats-package.relationships+xml"/>
  <Override PartName="/ppt/slideLayouts/_rels/slideLayout43.xml.rels" ContentType="application/vnd.openxmlformats-package.relationships+xml"/>
  <Override PartName="/ppt/slideLayouts/_rels/slideLayout44.xml.rels" ContentType="application/vnd.openxmlformats-package.relationships+xml"/>
  <Override PartName="/ppt/slideLayouts/_rels/slideLayout45.xml.rels" ContentType="application/vnd.openxmlformats-package.relationships+xml"/>
  <Override PartName="/ppt/slideLayouts/_rels/slideLayout46.xml.rels" ContentType="application/vnd.openxmlformats-package.relationships+xml"/>
  <Override PartName="/ppt/slideLayouts/_rels/slideLayout47.xml.rels" ContentType="application/vnd.openxmlformats-package.relationships+xml"/>
  <Override PartName="/ppt/slideLayouts/_rels/slideLayout48.xml.rels" ContentType="application/vnd.openxmlformats-package.relationships+xml"/>
  <Override PartName="/ppt/slides/slide1.xml" ContentType="application/vnd.openxmlformats-officedocument.presentationml.slide+xml"/>
  <Override PartName="/ppt/slides/slide26.xml" ContentType="application/vnd.openxmlformats-officedocument.presentationml.slide+xml"/>
  <Override PartName="/ppt/slides/slide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22.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_rels/slide26.xml.rels" ContentType="application/vnd.openxmlformats-package.relationships+xml"/>
  <Override PartName="/ppt/slides/_rels/slide9.xml.rels" ContentType="application/vnd.openxmlformats-package.relationships+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xml.rels" ContentType="application/vnd.openxmlformats-package.relationships+xml"/>
  <Override PartName="/ppt/slides/_rels/slide37.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_rels/presentation.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x="12192000" cy="68580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
</Relationships>
</file>

<file path=ppt/charts/chart1.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1" lang="en-US" sz="1600" spc="148" strike="noStrike">
                <a:solidFill>
                  <a:srgbClr val="587f7e"/>
                </a:solidFill>
                <a:latin typeface="OPPOSans B"/>
                <a:ea typeface="OPPOSans M"/>
              </a:defRPr>
            </a:pPr>
            <a:r>
              <a:rPr b="1" lang="en-US" sz="1600" spc="148" strike="noStrike">
                <a:solidFill>
                  <a:srgbClr val="587f7e"/>
                </a:solidFill>
                <a:latin typeface="OPPOSans B"/>
                <a:ea typeface="OPPOSans M"/>
              </a:rPr>
              <a:t>Age distribution of community members</a:t>
            </a:r>
          </a:p>
        </c:rich>
      </c:tx>
      <c:overlay val="0"/>
      <c:spPr>
        <a:noFill/>
        <a:ln>
          <a:noFill/>
        </a:ln>
      </c:spPr>
    </c:title>
    <c:autoTitleDeleted val="0"/>
    <c:plotArea>
      <c:pieChart>
        <c:varyColors val="1"/>
        <c:ser>
          <c:idx val="0"/>
          <c:order val="0"/>
          <c:tx>
            <c:strRef>
              <c:f>label 0</c:f>
              <c:strCache>
                <c:ptCount val="1"/>
                <c:pt idx="0">
                  <c:v>系列1</c:v>
                </c:pt>
              </c:strCache>
            </c:strRef>
          </c:tx>
          <c:spPr>
            <a:solidFill>
              <a:srgbClr val="587f7e"/>
            </a:solidFill>
            <a:ln>
              <a:noFill/>
            </a:ln>
          </c:spPr>
          <c:explosion val="0"/>
          <c:dPt>
            <c:idx val="0"/>
            <c:spPr>
              <a:pattFill prst="ltUpDiag">
                <a:fgClr>
                  <a:srgbClr val="587f7e"/>
                </a:fgClr>
                <a:bgClr>
                  <a:srgbClr val="dce7e7"/>
                </a:bgClr>
              </a:pattFill>
              <a:ln w="19080">
                <a:solidFill>
                  <a:srgbClr val="ffffff"/>
                </a:solidFill>
                <a:round/>
              </a:ln>
            </c:spPr>
          </c:dPt>
          <c:dPt>
            <c:idx val="1"/>
            <c:spPr>
              <a:pattFill prst="ltUpDiag">
                <a:fgClr>
                  <a:srgbClr val="e7a55a"/>
                </a:fgClr>
                <a:bgClr>
                  <a:srgbClr val="faedde"/>
                </a:bgClr>
              </a:pattFill>
              <a:ln w="19080">
                <a:solidFill>
                  <a:srgbClr val="ffffff"/>
                </a:solidFill>
                <a:round/>
              </a:ln>
            </c:spPr>
          </c:dPt>
          <c:dPt>
            <c:idx val="2"/>
            <c:spPr>
              <a:pattFill prst="ltUpDiag">
                <a:fgClr>
                  <a:srgbClr val="607f6f"/>
                </a:fgClr>
                <a:bgClr>
                  <a:srgbClr val="dee6e2"/>
                </a:bgClr>
              </a:pattFill>
              <a:ln w="19080">
                <a:solidFill>
                  <a:srgbClr val="ffffff"/>
                </a:solidFill>
                <a:round/>
              </a:ln>
            </c:spPr>
          </c:dPt>
          <c:dPt>
            <c:idx val="3"/>
            <c:spPr>
              <a:pattFill prst="ltUpDiag">
                <a:fgClr>
                  <a:srgbClr val="657f67"/>
                </a:fgClr>
                <a:bgClr>
                  <a:srgbClr val="e0e6e0"/>
                </a:bgClr>
              </a:pattFill>
              <a:ln w="19080">
                <a:solidFill>
                  <a:srgbClr val="ffffff"/>
                </a:solidFill>
                <a:round/>
              </a:ln>
            </c:spPr>
          </c:dPt>
          <c:dLbls>
            <c:dLbl>
              <c:idx val="0"/>
              <c:txPr>
                <a:bodyPr/>
                <a:lstStyle/>
                <a:p>
                  <a:pPr>
                    <a:defRPr b="0" sz="1197" spc="-1" strike="noStrike">
                      <a:solidFill>
                        <a:srgbClr val="404040"/>
                      </a:solidFill>
                      <a:latin typeface="OPPOSans B"/>
                    </a:defRPr>
                  </a:pPr>
                </a:p>
              </c:txPr>
              <c:dLblPos val="outEnd"/>
              <c:showLegendKey val="0"/>
              <c:showVal val="0"/>
              <c:showCatName val="0"/>
              <c:showSerName val="0"/>
              <c:showPercent val="1"/>
              <c:separator>
</c:separator>
            </c:dLbl>
            <c:dLbl>
              <c:idx val="1"/>
              <c:txPr>
                <a:bodyPr/>
                <a:lstStyle/>
                <a:p>
                  <a:pPr>
                    <a:defRPr b="0" sz="1197" spc="-1" strike="noStrike">
                      <a:solidFill>
                        <a:srgbClr val="404040"/>
                      </a:solidFill>
                      <a:latin typeface="OPPOSans B"/>
                    </a:defRPr>
                  </a:pPr>
                </a:p>
              </c:txPr>
              <c:dLblPos val="outEnd"/>
              <c:showLegendKey val="0"/>
              <c:showVal val="0"/>
              <c:showCatName val="0"/>
              <c:showSerName val="0"/>
              <c:showPercent val="1"/>
              <c:separator>
</c:separator>
            </c:dLbl>
            <c:dLbl>
              <c:idx val="2"/>
              <c:txPr>
                <a:bodyPr/>
                <a:lstStyle/>
                <a:p>
                  <a:pPr>
                    <a:defRPr b="0" sz="1197" spc="-1" strike="noStrike">
                      <a:solidFill>
                        <a:srgbClr val="404040"/>
                      </a:solidFill>
                      <a:latin typeface="OPPOSans B"/>
                    </a:defRPr>
                  </a:pPr>
                </a:p>
              </c:txPr>
              <c:dLblPos val="outEnd"/>
              <c:showLegendKey val="0"/>
              <c:showVal val="0"/>
              <c:showCatName val="0"/>
              <c:showSerName val="0"/>
              <c:showPercent val="1"/>
              <c:separator>
</c:separator>
            </c:dLbl>
            <c:dLbl>
              <c:idx val="3"/>
              <c:txPr>
                <a:bodyPr/>
                <a:lstStyle/>
                <a:p>
                  <a:pPr>
                    <a:defRPr b="0" sz="1197" spc="-1" strike="noStrike">
                      <a:solidFill>
                        <a:srgbClr val="404040"/>
                      </a:solidFill>
                      <a:latin typeface="OPPOSans B"/>
                    </a:defRPr>
                  </a:pPr>
                </a:p>
              </c:txPr>
              <c:dLblPos val="outEnd"/>
              <c:showLegendKey val="0"/>
              <c:showVal val="0"/>
              <c:showCatName val="0"/>
              <c:showSerName val="0"/>
              <c:showPercent val="1"/>
              <c:separator>
</c:separator>
            </c:dLbl>
            <c:txPr>
              <a:bodyPr/>
              <a:lstStyle/>
              <a:p>
                <a:pPr>
                  <a:defRPr b="0" sz="1197" spc="-1" strike="noStrike">
                    <a:solidFill>
                      <a:srgbClr val="404040"/>
                    </a:solidFill>
                    <a:latin typeface="OPPOSans B"/>
                    <a:ea typeface="OPPOSans M"/>
                  </a:defRPr>
                </a:pPr>
              </a:p>
            </c:txPr>
            <c:dLblPos val="outEnd"/>
            <c:showLegendKey val="0"/>
            <c:showVal val="0"/>
            <c:showCatName val="0"/>
            <c:showSerName val="0"/>
            <c:showPercent val="1"/>
            <c:separator>
</c:separator>
            <c:showLeaderLines val="0"/>
          </c:dLbls>
          <c:cat>
            <c:strRef>
              <c:f>categories</c:f>
              <c:strCache>
                <c:ptCount val="4"/>
                <c:pt idx="0">
                  <c:v>child</c:v>
                </c:pt>
                <c:pt idx="1">
                  <c:v>youth</c:v>
                </c:pt>
                <c:pt idx="2">
                  <c:v>Middle aged</c:v>
                </c:pt>
                <c:pt idx="3">
                  <c:v>senior citizen</c:v>
                </c:pt>
              </c:strCache>
            </c:strRef>
          </c:cat>
          <c:val>
            <c:numRef>
              <c:f>0</c:f>
              <c:numCache>
                <c:formatCode>General</c:formatCode>
                <c:ptCount val="4"/>
                <c:pt idx="0">
                  <c:v>0.16</c:v>
                </c:pt>
                <c:pt idx="1">
                  <c:v>0.11</c:v>
                </c:pt>
                <c:pt idx="2">
                  <c:v>0.32</c:v>
                </c:pt>
                <c:pt idx="3">
                  <c:v>0.41</c:v>
                </c:pt>
              </c:numCache>
            </c:numRef>
          </c:val>
        </c:ser>
        <c:ser>
          <c:idx val="1"/>
          <c:order val="1"/>
          <c:tx>
            <c:strRef>
              <c:f>label 1</c:f>
              <c:strCache>
                <c:ptCount val="1"/>
                <c:pt idx="0">
                  <c:v>列3</c:v>
                </c:pt>
              </c:strCache>
            </c:strRef>
          </c:tx>
          <c:spPr>
            <a:solidFill>
              <a:srgbClr val="e7a55a"/>
            </a:solidFill>
            <a:ln>
              <a:noFill/>
            </a:ln>
          </c:spPr>
          <c:explosion val="0"/>
          <c:dPt>
            <c:idx val="0"/>
            <c:spPr>
              <a:pattFill prst="ltUpDiag">
                <a:fgClr>
                  <a:srgbClr val="587f7e"/>
                </a:fgClr>
                <a:bgClr>
                  <a:srgbClr val="dce7e7"/>
                </a:bgClr>
              </a:pattFill>
              <a:ln w="19080">
                <a:solidFill>
                  <a:srgbClr val="ffffff"/>
                </a:solidFill>
                <a:round/>
              </a:ln>
            </c:spPr>
          </c:dPt>
          <c:dPt>
            <c:idx val="1"/>
            <c:spPr>
              <a:pattFill prst="ltUpDiag">
                <a:fgClr>
                  <a:srgbClr val="e7a55a"/>
                </a:fgClr>
                <a:bgClr>
                  <a:srgbClr val="faedde"/>
                </a:bgClr>
              </a:pattFill>
              <a:ln w="19080">
                <a:solidFill>
                  <a:srgbClr val="ffffff"/>
                </a:solidFill>
                <a:round/>
              </a:ln>
            </c:spPr>
          </c:dPt>
          <c:dPt>
            <c:idx val="2"/>
            <c:spPr>
              <a:pattFill prst="ltUpDiag">
                <a:fgClr>
                  <a:srgbClr val="607f6f"/>
                </a:fgClr>
                <a:bgClr>
                  <a:srgbClr val="dee6e2"/>
                </a:bgClr>
              </a:pattFill>
              <a:ln w="19080">
                <a:solidFill>
                  <a:srgbClr val="ffffff"/>
                </a:solidFill>
                <a:round/>
              </a:ln>
            </c:spPr>
          </c:dPt>
          <c:dPt>
            <c:idx val="3"/>
            <c:spPr>
              <a:pattFill prst="ltUpDiag">
                <a:fgClr>
                  <a:srgbClr val="657f67"/>
                </a:fgClr>
                <a:bgClr>
                  <a:srgbClr val="e0e6e0"/>
                </a:bgClr>
              </a:pattFill>
              <a:ln w="19080">
                <a:solidFill>
                  <a:srgbClr val="ffffff"/>
                </a:solidFill>
                <a:round/>
              </a:ln>
            </c:spPr>
          </c:dPt>
          <c:dLbls>
            <c:dLbl>
              <c:idx val="0"/>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1"/>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2"/>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3"/>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txPr>
              <a:bodyPr/>
              <a:lstStyle/>
              <a:p>
                <a:pPr>
                  <a:defRPr b="0" sz="1000" spc="-1" strike="noStrike">
                    <a:solidFill>
                      <a:srgbClr val="000000"/>
                    </a:solidFill>
                    <a:latin typeface="OPPOSans B"/>
                    <a:ea typeface="OPPOSans M"/>
                  </a:defRPr>
                </a:pPr>
              </a:p>
            </c:txPr>
            <c:dLblPos val="bestFit"/>
            <c:showLegendKey val="0"/>
            <c:showVal val="0"/>
            <c:showCatName val="0"/>
            <c:showSerName val="0"/>
            <c:showPercent val="0"/>
            <c:separator>; </c:separator>
            <c:showLeaderLines val="0"/>
          </c:dLbls>
          <c:cat>
            <c:strRef>
              <c:f>categories</c:f>
              <c:strCache>
                <c:ptCount val="4"/>
                <c:pt idx="0">
                  <c:v>child</c:v>
                </c:pt>
                <c:pt idx="1">
                  <c:v>youth</c:v>
                </c:pt>
                <c:pt idx="2">
                  <c:v>Middle aged</c:v>
                </c:pt>
                <c:pt idx="3">
                  <c:v>senior citizen</c:v>
                </c:pt>
              </c:strCache>
            </c:strRef>
          </c:cat>
          <c:val>
            <c:numRef>
              <c:f>1</c:f>
              <c:numCache>
                <c:formatCode>General</c:formatCode>
                <c:ptCount val="4"/>
              </c:numCache>
            </c:numRef>
          </c:val>
        </c:ser>
        <c:ser>
          <c:idx val="2"/>
          <c:order val="2"/>
          <c:tx>
            <c:strRef>
              <c:f>label 2</c:f>
              <c:strCache>
                <c:ptCount val="1"/>
                <c:pt idx="0">
                  <c:v>列2</c:v>
                </c:pt>
              </c:strCache>
            </c:strRef>
          </c:tx>
          <c:spPr>
            <a:solidFill>
              <a:srgbClr val="607f6f"/>
            </a:solidFill>
            <a:ln>
              <a:noFill/>
            </a:ln>
          </c:spPr>
          <c:explosion val="0"/>
          <c:dPt>
            <c:idx val="0"/>
            <c:spPr>
              <a:pattFill prst="ltUpDiag">
                <a:fgClr>
                  <a:srgbClr val="587f7e"/>
                </a:fgClr>
                <a:bgClr>
                  <a:srgbClr val="dce7e7"/>
                </a:bgClr>
              </a:pattFill>
              <a:ln w="19080">
                <a:solidFill>
                  <a:srgbClr val="ffffff"/>
                </a:solidFill>
                <a:round/>
              </a:ln>
            </c:spPr>
          </c:dPt>
          <c:dPt>
            <c:idx val="1"/>
            <c:spPr>
              <a:pattFill prst="ltUpDiag">
                <a:fgClr>
                  <a:srgbClr val="e7a55a"/>
                </a:fgClr>
                <a:bgClr>
                  <a:srgbClr val="faedde"/>
                </a:bgClr>
              </a:pattFill>
              <a:ln w="19080">
                <a:solidFill>
                  <a:srgbClr val="ffffff"/>
                </a:solidFill>
                <a:round/>
              </a:ln>
            </c:spPr>
          </c:dPt>
          <c:dPt>
            <c:idx val="2"/>
            <c:spPr>
              <a:pattFill prst="ltUpDiag">
                <a:fgClr>
                  <a:srgbClr val="607f6f"/>
                </a:fgClr>
                <a:bgClr>
                  <a:srgbClr val="dee6e2"/>
                </a:bgClr>
              </a:pattFill>
              <a:ln w="19080">
                <a:solidFill>
                  <a:srgbClr val="ffffff"/>
                </a:solidFill>
                <a:round/>
              </a:ln>
            </c:spPr>
          </c:dPt>
          <c:dPt>
            <c:idx val="3"/>
            <c:spPr>
              <a:pattFill prst="ltUpDiag">
                <a:fgClr>
                  <a:srgbClr val="657f67"/>
                </a:fgClr>
                <a:bgClr>
                  <a:srgbClr val="e0e6e0"/>
                </a:bgClr>
              </a:pattFill>
              <a:ln w="19080">
                <a:solidFill>
                  <a:srgbClr val="ffffff"/>
                </a:solidFill>
                <a:round/>
              </a:ln>
            </c:spPr>
          </c:dPt>
          <c:dLbls>
            <c:dLbl>
              <c:idx val="0"/>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1"/>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2"/>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3"/>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txPr>
              <a:bodyPr/>
              <a:lstStyle/>
              <a:p>
                <a:pPr>
                  <a:defRPr b="0" sz="1000" spc="-1" strike="noStrike">
                    <a:solidFill>
                      <a:srgbClr val="000000"/>
                    </a:solidFill>
                    <a:latin typeface="OPPOSans B"/>
                    <a:ea typeface="OPPOSans M"/>
                  </a:defRPr>
                </a:pPr>
              </a:p>
            </c:txPr>
            <c:dLblPos val="bestFit"/>
            <c:showLegendKey val="0"/>
            <c:showVal val="0"/>
            <c:showCatName val="0"/>
            <c:showSerName val="0"/>
            <c:showPercent val="0"/>
            <c:separator>; </c:separator>
            <c:showLeaderLines val="0"/>
          </c:dLbls>
          <c:cat>
            <c:strRef>
              <c:f>categories</c:f>
              <c:strCache>
                <c:ptCount val="4"/>
                <c:pt idx="0">
                  <c:v>child</c:v>
                </c:pt>
                <c:pt idx="1">
                  <c:v>youth</c:v>
                </c:pt>
                <c:pt idx="2">
                  <c:v>Middle aged</c:v>
                </c:pt>
                <c:pt idx="3">
                  <c:v>senior citizen</c:v>
                </c:pt>
              </c:strCache>
            </c:strRef>
          </c:cat>
          <c:val>
            <c:numRef>
              <c:f>2</c:f>
              <c:numCache>
                <c:formatCode>General</c:formatCode>
                <c:ptCount val="4"/>
              </c:numCache>
            </c:numRef>
          </c:val>
        </c:ser>
        <c:firstSliceAng val="0"/>
      </c:pieChart>
      <c:spPr>
        <a:noFill/>
        <a:ln>
          <a:noFill/>
        </a:ln>
      </c:spPr>
    </c:plotArea>
    <c:legend>
      <c:legendPos val="t"/>
      <c:overlay val="0"/>
      <c:spPr>
        <a:noFill/>
        <a:ln>
          <a:noFill/>
        </a:ln>
      </c:spPr>
      <c:txPr>
        <a:bodyPr/>
        <a:lstStyle/>
        <a:p>
          <a:pPr>
            <a:defRPr b="0" sz="1197" spc="-1" strike="noStrike">
              <a:solidFill>
                <a:srgbClr val="595959"/>
              </a:solidFill>
              <a:latin typeface="OPPOSans B"/>
              <a:ea typeface="OPPOSans M"/>
            </a:defRPr>
          </a:pPr>
        </a:p>
      </c:txPr>
    </c:legend>
    <c:plotVisOnly val="1"/>
    <c:dispBlanksAs val="gap"/>
  </c:chart>
  <c:spPr>
    <a:noFill/>
    <a:ln w="9360">
      <a:noFill/>
    </a:ln>
  </c:spPr>
</c:chartSpace>
</file>

<file path=ppt/charts/chart2.xml><?xml version="1.0" encoding="utf-8"?>
<c:chartSpace xmlns:c="http://schemas.openxmlformats.org/drawingml/2006/chart" xmlns:a="http://schemas.openxmlformats.org/drawingml/2006/main" xmlns:r="http://schemas.openxmlformats.org/officeDocument/2006/relationships">
  <c:lang val="en-US"/>
  <c:roundedCorners val="0"/>
  <c:chart>
    <c:title>
      <c:tx>
        <c:rich>
          <a:bodyPr rot="0"/>
          <a:lstStyle/>
          <a:p>
            <a:pPr>
              <a:defRPr b="1" lang="en-US" sz="1600" spc="148" strike="noStrike">
                <a:solidFill>
                  <a:srgbClr val="587f7e"/>
                </a:solidFill>
                <a:latin typeface="OPPOSans B"/>
                <a:ea typeface="OPPOSans M"/>
              </a:defRPr>
            </a:pPr>
            <a:r>
              <a:rPr b="1" lang="en-US" sz="1600" spc="148" strike="noStrike">
                <a:solidFill>
                  <a:srgbClr val="587f7e"/>
                </a:solidFill>
                <a:latin typeface="OPPOSans B"/>
                <a:ea typeface="OPPOSans M"/>
              </a:rPr>
              <a:t>Utilization rate chart of community park members</a:t>
            </a:r>
          </a:p>
        </c:rich>
      </c:tx>
      <c:overlay val="0"/>
      <c:spPr>
        <a:noFill/>
        <a:ln>
          <a:noFill/>
        </a:ln>
      </c:spPr>
    </c:title>
    <c:autoTitleDeleted val="0"/>
    <c:plotArea>
      <c:pieChart>
        <c:varyColors val="1"/>
        <c:ser>
          <c:idx val="0"/>
          <c:order val="0"/>
          <c:tx>
            <c:strRef>
              <c:f>label 0</c:f>
              <c:strCache>
                <c:ptCount val="1"/>
                <c:pt idx="0">
                  <c:v>系列1</c:v>
                </c:pt>
              </c:strCache>
            </c:strRef>
          </c:tx>
          <c:spPr>
            <a:solidFill>
              <a:srgbClr val="587f7e"/>
            </a:solidFill>
            <a:ln>
              <a:noFill/>
            </a:ln>
          </c:spPr>
          <c:explosion val="0"/>
          <c:dPt>
            <c:idx val="0"/>
            <c:spPr>
              <a:pattFill prst="ltUpDiag">
                <a:fgClr>
                  <a:srgbClr val="587f7e"/>
                </a:fgClr>
                <a:bgClr>
                  <a:srgbClr val="dce7e7"/>
                </a:bgClr>
              </a:pattFill>
              <a:ln w="19080">
                <a:solidFill>
                  <a:srgbClr val="ffffff"/>
                </a:solidFill>
                <a:round/>
              </a:ln>
            </c:spPr>
          </c:dPt>
          <c:dPt>
            <c:idx val="1"/>
            <c:spPr>
              <a:pattFill prst="ltUpDiag">
                <a:fgClr>
                  <a:srgbClr val="e7a55a"/>
                </a:fgClr>
                <a:bgClr>
                  <a:srgbClr val="faedde"/>
                </a:bgClr>
              </a:pattFill>
              <a:ln w="19080">
                <a:solidFill>
                  <a:srgbClr val="ffffff"/>
                </a:solidFill>
                <a:round/>
              </a:ln>
            </c:spPr>
          </c:dPt>
          <c:dPt>
            <c:idx val="2"/>
            <c:spPr>
              <a:pattFill prst="ltUpDiag">
                <a:fgClr>
                  <a:srgbClr val="607f6f"/>
                </a:fgClr>
                <a:bgClr>
                  <a:srgbClr val="dee6e2"/>
                </a:bgClr>
              </a:pattFill>
              <a:ln w="19080">
                <a:solidFill>
                  <a:srgbClr val="ffffff"/>
                </a:solidFill>
                <a:round/>
              </a:ln>
            </c:spPr>
          </c:dPt>
          <c:dPt>
            <c:idx val="3"/>
            <c:spPr>
              <a:pattFill prst="ltUpDiag">
                <a:fgClr>
                  <a:srgbClr val="657f67"/>
                </a:fgClr>
                <a:bgClr>
                  <a:srgbClr val="e0e6e0"/>
                </a:bgClr>
              </a:pattFill>
              <a:ln w="19080">
                <a:solidFill>
                  <a:srgbClr val="ffffff"/>
                </a:solidFill>
                <a:round/>
              </a:ln>
            </c:spPr>
          </c:dPt>
          <c:dLbls>
            <c:dLbl>
              <c:idx val="0"/>
              <c:txPr>
                <a:bodyPr/>
                <a:lstStyle/>
                <a:p>
                  <a:pPr>
                    <a:defRPr b="0" sz="1197" spc="-1" strike="noStrike">
                      <a:solidFill>
                        <a:srgbClr val="404040"/>
                      </a:solidFill>
                      <a:latin typeface="OPPOSans B"/>
                    </a:defRPr>
                  </a:pPr>
                </a:p>
              </c:txPr>
              <c:dLblPos val="outEnd"/>
              <c:showLegendKey val="0"/>
              <c:showVal val="0"/>
              <c:showCatName val="0"/>
              <c:showSerName val="0"/>
              <c:showPercent val="1"/>
              <c:separator>
</c:separator>
            </c:dLbl>
            <c:dLbl>
              <c:idx val="1"/>
              <c:txPr>
                <a:bodyPr/>
                <a:lstStyle/>
                <a:p>
                  <a:pPr>
                    <a:defRPr b="0" sz="1197" spc="-1" strike="noStrike">
                      <a:solidFill>
                        <a:srgbClr val="404040"/>
                      </a:solidFill>
                      <a:latin typeface="OPPOSans B"/>
                    </a:defRPr>
                  </a:pPr>
                </a:p>
              </c:txPr>
              <c:dLblPos val="outEnd"/>
              <c:showLegendKey val="0"/>
              <c:showVal val="0"/>
              <c:showCatName val="0"/>
              <c:showSerName val="0"/>
              <c:showPercent val="1"/>
              <c:separator>
</c:separator>
            </c:dLbl>
            <c:dLbl>
              <c:idx val="2"/>
              <c:txPr>
                <a:bodyPr/>
                <a:lstStyle/>
                <a:p>
                  <a:pPr>
                    <a:defRPr b="0" sz="1197" spc="-1" strike="noStrike">
                      <a:solidFill>
                        <a:srgbClr val="404040"/>
                      </a:solidFill>
                      <a:latin typeface="OPPOSans B"/>
                    </a:defRPr>
                  </a:pPr>
                </a:p>
              </c:txPr>
              <c:dLblPos val="outEnd"/>
              <c:showLegendKey val="0"/>
              <c:showVal val="0"/>
              <c:showCatName val="0"/>
              <c:showSerName val="0"/>
              <c:showPercent val="1"/>
              <c:separator>
</c:separator>
            </c:dLbl>
            <c:dLbl>
              <c:idx val="3"/>
              <c:txPr>
                <a:bodyPr/>
                <a:lstStyle/>
                <a:p>
                  <a:pPr>
                    <a:defRPr b="0" sz="1197" spc="-1" strike="noStrike">
                      <a:solidFill>
                        <a:srgbClr val="404040"/>
                      </a:solidFill>
                      <a:latin typeface="OPPOSans B"/>
                    </a:defRPr>
                  </a:pPr>
                </a:p>
              </c:txPr>
              <c:dLblPos val="outEnd"/>
              <c:showLegendKey val="0"/>
              <c:showVal val="0"/>
              <c:showCatName val="0"/>
              <c:showSerName val="0"/>
              <c:showPercent val="1"/>
              <c:separator>
</c:separator>
            </c:dLbl>
            <c:txPr>
              <a:bodyPr/>
              <a:lstStyle/>
              <a:p>
                <a:pPr>
                  <a:defRPr b="0" sz="1197" spc="-1" strike="noStrike">
                    <a:solidFill>
                      <a:srgbClr val="404040"/>
                    </a:solidFill>
                    <a:latin typeface="OPPOSans B"/>
                    <a:ea typeface="OPPOSans M"/>
                  </a:defRPr>
                </a:pPr>
              </a:p>
            </c:txPr>
            <c:dLblPos val="outEnd"/>
            <c:showLegendKey val="0"/>
            <c:showVal val="0"/>
            <c:showCatName val="0"/>
            <c:showSerName val="0"/>
            <c:showPercent val="1"/>
            <c:separator>
</c:separator>
            <c:showLeaderLines val="0"/>
          </c:dLbls>
          <c:cat>
            <c:strRef>
              <c:f>categories</c:f>
              <c:strCache>
                <c:ptCount val="4"/>
                <c:pt idx="0">
                  <c:v>child</c:v>
                </c:pt>
                <c:pt idx="1">
                  <c:v>youth</c:v>
                </c:pt>
                <c:pt idx="2">
                  <c:v>middle aged</c:v>
                </c:pt>
                <c:pt idx="3">
                  <c:v>senior citizen</c:v>
                </c:pt>
              </c:strCache>
            </c:strRef>
          </c:cat>
          <c:val>
            <c:numRef>
              <c:f>0</c:f>
              <c:numCache>
                <c:formatCode>General</c:formatCode>
                <c:ptCount val="4"/>
                <c:pt idx="0">
                  <c:v>0.34</c:v>
                </c:pt>
                <c:pt idx="1">
                  <c:v>0.11</c:v>
                </c:pt>
                <c:pt idx="2">
                  <c:v>0.03</c:v>
                </c:pt>
                <c:pt idx="3">
                  <c:v>0.52</c:v>
                </c:pt>
              </c:numCache>
            </c:numRef>
          </c:val>
        </c:ser>
        <c:ser>
          <c:idx val="1"/>
          <c:order val="1"/>
          <c:tx>
            <c:strRef>
              <c:f>label 1</c:f>
              <c:strCache>
                <c:ptCount val="1"/>
                <c:pt idx="0">
                  <c:v>列3</c:v>
                </c:pt>
              </c:strCache>
            </c:strRef>
          </c:tx>
          <c:spPr>
            <a:solidFill>
              <a:srgbClr val="e7a55a"/>
            </a:solidFill>
            <a:ln>
              <a:noFill/>
            </a:ln>
          </c:spPr>
          <c:explosion val="0"/>
          <c:dPt>
            <c:idx val="0"/>
            <c:spPr>
              <a:pattFill prst="ltUpDiag">
                <a:fgClr>
                  <a:srgbClr val="587f7e"/>
                </a:fgClr>
                <a:bgClr>
                  <a:srgbClr val="dce7e7"/>
                </a:bgClr>
              </a:pattFill>
              <a:ln w="19080">
                <a:solidFill>
                  <a:srgbClr val="ffffff"/>
                </a:solidFill>
                <a:round/>
              </a:ln>
            </c:spPr>
          </c:dPt>
          <c:dPt>
            <c:idx val="1"/>
            <c:spPr>
              <a:pattFill prst="ltUpDiag">
                <a:fgClr>
                  <a:srgbClr val="e7a55a"/>
                </a:fgClr>
                <a:bgClr>
                  <a:srgbClr val="faedde"/>
                </a:bgClr>
              </a:pattFill>
              <a:ln w="19080">
                <a:solidFill>
                  <a:srgbClr val="ffffff"/>
                </a:solidFill>
                <a:round/>
              </a:ln>
            </c:spPr>
          </c:dPt>
          <c:dPt>
            <c:idx val="2"/>
            <c:spPr>
              <a:pattFill prst="ltUpDiag">
                <a:fgClr>
                  <a:srgbClr val="607f6f"/>
                </a:fgClr>
                <a:bgClr>
                  <a:srgbClr val="dee6e2"/>
                </a:bgClr>
              </a:pattFill>
              <a:ln w="19080">
                <a:solidFill>
                  <a:srgbClr val="ffffff"/>
                </a:solidFill>
                <a:round/>
              </a:ln>
            </c:spPr>
          </c:dPt>
          <c:dPt>
            <c:idx val="3"/>
            <c:spPr>
              <a:pattFill prst="ltUpDiag">
                <a:fgClr>
                  <a:srgbClr val="657f67"/>
                </a:fgClr>
                <a:bgClr>
                  <a:srgbClr val="e0e6e0"/>
                </a:bgClr>
              </a:pattFill>
              <a:ln w="19080">
                <a:solidFill>
                  <a:srgbClr val="ffffff"/>
                </a:solidFill>
                <a:round/>
              </a:ln>
            </c:spPr>
          </c:dPt>
          <c:dLbls>
            <c:dLbl>
              <c:idx val="0"/>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1"/>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2"/>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3"/>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txPr>
              <a:bodyPr/>
              <a:lstStyle/>
              <a:p>
                <a:pPr>
                  <a:defRPr b="0" sz="1000" spc="-1" strike="noStrike">
                    <a:solidFill>
                      <a:srgbClr val="000000"/>
                    </a:solidFill>
                    <a:latin typeface="OPPOSans B"/>
                    <a:ea typeface="OPPOSans M"/>
                  </a:defRPr>
                </a:pPr>
              </a:p>
            </c:txPr>
            <c:dLblPos val="bestFit"/>
            <c:showLegendKey val="0"/>
            <c:showVal val="0"/>
            <c:showCatName val="0"/>
            <c:showSerName val="0"/>
            <c:showPercent val="0"/>
            <c:separator>; </c:separator>
            <c:showLeaderLines val="0"/>
          </c:dLbls>
          <c:cat>
            <c:strRef>
              <c:f>categories</c:f>
              <c:strCache>
                <c:ptCount val="4"/>
                <c:pt idx="0">
                  <c:v>child</c:v>
                </c:pt>
                <c:pt idx="1">
                  <c:v>youth</c:v>
                </c:pt>
                <c:pt idx="2">
                  <c:v>middle aged</c:v>
                </c:pt>
                <c:pt idx="3">
                  <c:v>senior citizen</c:v>
                </c:pt>
              </c:strCache>
            </c:strRef>
          </c:cat>
          <c:val>
            <c:numRef>
              <c:f>1</c:f>
              <c:numCache>
                <c:formatCode>General</c:formatCode>
                <c:ptCount val="4"/>
              </c:numCache>
            </c:numRef>
          </c:val>
        </c:ser>
        <c:ser>
          <c:idx val="2"/>
          <c:order val="2"/>
          <c:tx>
            <c:strRef>
              <c:f>label 2</c:f>
              <c:strCache>
                <c:ptCount val="1"/>
                <c:pt idx="0">
                  <c:v>列2</c:v>
                </c:pt>
              </c:strCache>
            </c:strRef>
          </c:tx>
          <c:spPr>
            <a:solidFill>
              <a:srgbClr val="607f6f"/>
            </a:solidFill>
            <a:ln>
              <a:noFill/>
            </a:ln>
          </c:spPr>
          <c:explosion val="0"/>
          <c:dPt>
            <c:idx val="0"/>
            <c:spPr>
              <a:pattFill prst="ltUpDiag">
                <a:fgClr>
                  <a:srgbClr val="587f7e"/>
                </a:fgClr>
                <a:bgClr>
                  <a:srgbClr val="dce7e7"/>
                </a:bgClr>
              </a:pattFill>
              <a:ln w="19080">
                <a:solidFill>
                  <a:srgbClr val="ffffff"/>
                </a:solidFill>
                <a:round/>
              </a:ln>
            </c:spPr>
          </c:dPt>
          <c:dPt>
            <c:idx val="1"/>
            <c:spPr>
              <a:pattFill prst="ltUpDiag">
                <a:fgClr>
                  <a:srgbClr val="e7a55a"/>
                </a:fgClr>
                <a:bgClr>
                  <a:srgbClr val="faedde"/>
                </a:bgClr>
              </a:pattFill>
              <a:ln w="19080">
                <a:solidFill>
                  <a:srgbClr val="ffffff"/>
                </a:solidFill>
                <a:round/>
              </a:ln>
            </c:spPr>
          </c:dPt>
          <c:dPt>
            <c:idx val="2"/>
            <c:spPr>
              <a:pattFill prst="ltUpDiag">
                <a:fgClr>
                  <a:srgbClr val="607f6f"/>
                </a:fgClr>
                <a:bgClr>
                  <a:srgbClr val="dee6e2"/>
                </a:bgClr>
              </a:pattFill>
              <a:ln w="19080">
                <a:solidFill>
                  <a:srgbClr val="ffffff"/>
                </a:solidFill>
                <a:round/>
              </a:ln>
            </c:spPr>
          </c:dPt>
          <c:dPt>
            <c:idx val="3"/>
            <c:spPr>
              <a:pattFill prst="ltUpDiag">
                <a:fgClr>
                  <a:srgbClr val="657f67"/>
                </a:fgClr>
                <a:bgClr>
                  <a:srgbClr val="e0e6e0"/>
                </a:bgClr>
              </a:pattFill>
              <a:ln w="19080">
                <a:solidFill>
                  <a:srgbClr val="ffffff"/>
                </a:solidFill>
                <a:round/>
              </a:ln>
            </c:spPr>
          </c:dPt>
          <c:dLbls>
            <c:dLbl>
              <c:idx val="0"/>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1"/>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2"/>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dLbl>
              <c:idx val="3"/>
              <c:txPr>
                <a:bodyPr/>
                <a:lstStyle/>
                <a:p>
                  <a:pPr>
                    <a:defRPr b="0" sz="1000" spc="-1" strike="noStrike">
                      <a:solidFill>
                        <a:srgbClr val="000000"/>
                      </a:solidFill>
                      <a:latin typeface="OPPOSans B"/>
                    </a:defRPr>
                  </a:pPr>
                </a:p>
              </c:txPr>
              <c:dLblPos val="bestFit"/>
              <c:showLegendKey val="0"/>
              <c:showVal val="0"/>
              <c:showCatName val="0"/>
              <c:showSerName val="0"/>
              <c:showPercent val="0"/>
              <c:separator>; </c:separator>
            </c:dLbl>
            <c:txPr>
              <a:bodyPr/>
              <a:lstStyle/>
              <a:p>
                <a:pPr>
                  <a:defRPr b="0" sz="1000" spc="-1" strike="noStrike">
                    <a:solidFill>
                      <a:srgbClr val="000000"/>
                    </a:solidFill>
                    <a:latin typeface="OPPOSans B"/>
                    <a:ea typeface="OPPOSans M"/>
                  </a:defRPr>
                </a:pPr>
              </a:p>
            </c:txPr>
            <c:dLblPos val="bestFit"/>
            <c:showLegendKey val="0"/>
            <c:showVal val="0"/>
            <c:showCatName val="0"/>
            <c:showSerName val="0"/>
            <c:showPercent val="0"/>
            <c:separator>; </c:separator>
            <c:showLeaderLines val="0"/>
          </c:dLbls>
          <c:cat>
            <c:strRef>
              <c:f>categories</c:f>
              <c:strCache>
                <c:ptCount val="4"/>
                <c:pt idx="0">
                  <c:v>child</c:v>
                </c:pt>
                <c:pt idx="1">
                  <c:v>youth</c:v>
                </c:pt>
                <c:pt idx="2">
                  <c:v>middle aged</c:v>
                </c:pt>
                <c:pt idx="3">
                  <c:v>senior citizen</c:v>
                </c:pt>
              </c:strCache>
            </c:strRef>
          </c:cat>
          <c:val>
            <c:numRef>
              <c:f>2</c:f>
              <c:numCache>
                <c:formatCode>General</c:formatCode>
                <c:ptCount val="4"/>
              </c:numCache>
            </c:numRef>
          </c:val>
        </c:ser>
        <c:firstSliceAng val="0"/>
      </c:pieChart>
      <c:spPr>
        <a:noFill/>
        <a:ln>
          <a:noFill/>
        </a:ln>
      </c:spPr>
    </c:plotArea>
    <c:legend>
      <c:legendPos val="t"/>
      <c:overlay val="0"/>
      <c:spPr>
        <a:noFill/>
        <a:ln>
          <a:noFill/>
        </a:ln>
      </c:spPr>
      <c:txPr>
        <a:bodyPr/>
        <a:lstStyle/>
        <a:p>
          <a:pPr>
            <a:defRPr b="0" sz="1197" spc="-1" strike="noStrike">
              <a:solidFill>
                <a:srgbClr val="595959"/>
              </a:solidFill>
              <a:latin typeface="OPPOSans B"/>
              <a:ea typeface="OPPOSans M"/>
            </a:defRPr>
          </a:pPr>
        </a:p>
      </c:txPr>
    </c:legend>
    <c:plotVisOnly val="1"/>
    <c:dispBlanksAs val="gap"/>
  </c:chart>
  <c:spPr>
    <a:noFill/>
    <a:ln w="9360">
      <a:noFill/>
    </a:ln>
  </c:spPr>
</c:chartSpace>
</file>

<file path=ppt/notesMasters/_rels/notesMaster1.xml.rels><?xml version="1.0" encoding="UTF-8"?>
<Relationships xmlns="http://schemas.openxmlformats.org/package/2006/relationships"><Relationship Id="rId1" Type="http://schemas.openxmlformats.org/officeDocument/2006/relationships/theme" Target="../theme/theme5.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9" name="PlaceHolder 1"/>
          <p:cNvSpPr>
            <a:spLocks noGrp="1"/>
          </p:cNvSpPr>
          <p:nvPr>
            <p:ph type="sldImg"/>
          </p:nvPr>
        </p:nvSpPr>
        <p:spPr>
          <a:xfrm>
            <a:off x="216000" y="812520"/>
            <a:ext cx="7127280" cy="4008960"/>
          </a:xfrm>
          <a:prstGeom prst="rect">
            <a:avLst/>
          </a:prstGeom>
        </p:spPr>
        <p:txBody>
          <a:bodyPr lIns="0" rIns="0" tIns="0" bIns="0" anchor="ctr">
            <a:noAutofit/>
          </a:bodyPr>
          <a:p>
            <a:r>
              <a:rPr b="0" lang="ru-RU" sz="1800" spc="-1" strike="noStrike">
                <a:solidFill>
                  <a:srgbClr val="000000"/>
                </a:solidFill>
                <a:latin typeface="OPPOSans B"/>
              </a:rPr>
              <a:t>Для перемещения страницы щёлкните мышью</a:t>
            </a:r>
            <a:endParaRPr b="0" lang="ru-RU" sz="1800" spc="-1" strike="noStrike">
              <a:solidFill>
                <a:srgbClr val="000000"/>
              </a:solidFill>
              <a:latin typeface="OPPOSans B"/>
            </a:endParaRPr>
          </a:p>
        </p:txBody>
      </p:sp>
      <p:sp>
        <p:nvSpPr>
          <p:cNvPr id="200" name="PlaceHolder 2"/>
          <p:cNvSpPr>
            <a:spLocks noGrp="1"/>
          </p:cNvSpPr>
          <p:nvPr>
            <p:ph type="body"/>
          </p:nvPr>
        </p:nvSpPr>
        <p:spPr>
          <a:xfrm>
            <a:off x="756000" y="5078520"/>
            <a:ext cx="6047640" cy="4811040"/>
          </a:xfrm>
          <a:prstGeom prst="rect">
            <a:avLst/>
          </a:prstGeom>
        </p:spPr>
        <p:txBody>
          <a:bodyPr lIns="0" rIns="0" tIns="0" bIns="0">
            <a:noAutofit/>
          </a:bodyPr>
          <a:p>
            <a:r>
              <a:rPr b="0" lang="ru-RU" sz="2000" spc="-1" strike="noStrike">
                <a:latin typeface="Arial"/>
              </a:rPr>
              <a:t>Для правки формата примечаний щёлкните мышью</a:t>
            </a:r>
            <a:endParaRPr b="0" lang="ru-RU" sz="2000" spc="-1" strike="noStrike">
              <a:latin typeface="Arial"/>
            </a:endParaRPr>
          </a:p>
        </p:txBody>
      </p:sp>
      <p:sp>
        <p:nvSpPr>
          <p:cNvPr id="201" name="PlaceHolder 3"/>
          <p:cNvSpPr>
            <a:spLocks noGrp="1"/>
          </p:cNvSpPr>
          <p:nvPr>
            <p:ph type="hdr"/>
          </p:nvPr>
        </p:nvSpPr>
        <p:spPr>
          <a:xfrm>
            <a:off x="0" y="0"/>
            <a:ext cx="3280680" cy="534240"/>
          </a:xfrm>
          <a:prstGeom prst="rect">
            <a:avLst/>
          </a:prstGeom>
        </p:spPr>
        <p:txBody>
          <a:bodyPr lIns="0" rIns="0" tIns="0" bIns="0">
            <a:noAutofit/>
          </a:bodyPr>
          <a:p>
            <a:r>
              <a:rPr b="0" lang="ru-RU" sz="1400" spc="-1" strike="noStrike">
                <a:latin typeface="Times New Roman"/>
              </a:rPr>
              <a:t>&lt;верхний колонтитул&gt;</a:t>
            </a:r>
            <a:endParaRPr b="0" lang="ru-RU" sz="1400" spc="-1" strike="noStrike">
              <a:latin typeface="Times New Roman"/>
            </a:endParaRPr>
          </a:p>
        </p:txBody>
      </p:sp>
      <p:sp>
        <p:nvSpPr>
          <p:cNvPr id="202" name="PlaceHolder 4"/>
          <p:cNvSpPr>
            <a:spLocks noGrp="1"/>
          </p:cNvSpPr>
          <p:nvPr>
            <p:ph type="dt"/>
          </p:nvPr>
        </p:nvSpPr>
        <p:spPr>
          <a:xfrm>
            <a:off x="4278960" y="0"/>
            <a:ext cx="3280680" cy="534240"/>
          </a:xfrm>
          <a:prstGeom prst="rect">
            <a:avLst/>
          </a:prstGeom>
        </p:spPr>
        <p:txBody>
          <a:bodyPr lIns="0" rIns="0" tIns="0" bIns="0">
            <a:noAutofit/>
          </a:bodyPr>
          <a:p>
            <a:pPr algn="r"/>
            <a:r>
              <a:rPr b="0" lang="ru-RU" sz="1400" spc="-1" strike="noStrike">
                <a:latin typeface="Times New Roman"/>
              </a:rPr>
              <a:t>&lt;дата/время&gt;</a:t>
            </a:r>
            <a:endParaRPr b="0" lang="ru-RU" sz="1400" spc="-1" strike="noStrike">
              <a:latin typeface="Times New Roman"/>
            </a:endParaRPr>
          </a:p>
        </p:txBody>
      </p:sp>
      <p:sp>
        <p:nvSpPr>
          <p:cNvPr id="203" name="PlaceHolder 5"/>
          <p:cNvSpPr>
            <a:spLocks noGrp="1"/>
          </p:cNvSpPr>
          <p:nvPr>
            <p:ph type="ftr"/>
          </p:nvPr>
        </p:nvSpPr>
        <p:spPr>
          <a:xfrm>
            <a:off x="0" y="10157400"/>
            <a:ext cx="3280680" cy="534240"/>
          </a:xfrm>
          <a:prstGeom prst="rect">
            <a:avLst/>
          </a:prstGeom>
        </p:spPr>
        <p:txBody>
          <a:bodyPr lIns="0" rIns="0" tIns="0" bIns="0" anchor="b">
            <a:noAutofit/>
          </a:bodyPr>
          <a:p>
            <a:r>
              <a:rPr b="0" lang="ru-RU" sz="1400" spc="-1" strike="noStrike">
                <a:latin typeface="Times New Roman"/>
              </a:rPr>
              <a:t>&lt;нижний колонтитул&gt;</a:t>
            </a:r>
            <a:endParaRPr b="0" lang="ru-RU" sz="1400" spc="-1" strike="noStrike">
              <a:latin typeface="Times New Roman"/>
            </a:endParaRPr>
          </a:p>
        </p:txBody>
      </p:sp>
      <p:sp>
        <p:nvSpPr>
          <p:cNvPr id="204" name="PlaceHolder 6"/>
          <p:cNvSpPr>
            <a:spLocks noGrp="1"/>
          </p:cNvSpPr>
          <p:nvPr>
            <p:ph type="sldNum"/>
          </p:nvPr>
        </p:nvSpPr>
        <p:spPr>
          <a:xfrm>
            <a:off x="4278960" y="10157400"/>
            <a:ext cx="3280680" cy="534240"/>
          </a:xfrm>
          <a:prstGeom prst="rect">
            <a:avLst/>
          </a:prstGeom>
        </p:spPr>
        <p:txBody>
          <a:bodyPr lIns="0" rIns="0" tIns="0" bIns="0" anchor="b">
            <a:noAutofit/>
          </a:bodyPr>
          <a:p>
            <a:pPr algn="r"/>
            <a:fld id="{095F53FB-73F3-4695-BC89-C6C99151D9A6}" type="slidenum">
              <a:rPr b="0" lang="ru-RU" sz="1400" spc="-1" strike="noStrike">
                <a:latin typeface="Times New Roman"/>
              </a:rPr>
              <a:t>&lt;номер&gt;</a:t>
            </a:fld>
            <a:endParaRPr b="0" lang="ru-RU" sz="1400" spc="-1" strike="noStrike">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20.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
</Relationships>
</file>

<file path=ppt/notesSlides/_rels/notesSlide39.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8" name="PlaceHolder 1"/>
          <p:cNvSpPr>
            <a:spLocks noGrp="1"/>
          </p:cNvSpPr>
          <p:nvPr>
            <p:ph type="sldImg"/>
          </p:nvPr>
        </p:nvSpPr>
        <p:spPr>
          <a:xfrm>
            <a:off x="685800" y="1143000"/>
            <a:ext cx="5486040" cy="3085920"/>
          </a:xfrm>
          <a:prstGeom prst="rect">
            <a:avLst/>
          </a:prstGeom>
        </p:spPr>
      </p:sp>
      <p:sp>
        <p:nvSpPr>
          <p:cNvPr id="689" name="PlaceHolder 2"/>
          <p:cNvSpPr>
            <a:spLocks noGrp="1"/>
          </p:cNvSpPr>
          <p:nvPr>
            <p:ph type="body"/>
          </p:nvPr>
        </p:nvSpPr>
        <p:spPr>
          <a:xfrm>
            <a:off x="685800" y="4400640"/>
            <a:ext cx="5486040" cy="3600000"/>
          </a:xfrm>
          <a:prstGeom prst="rect">
            <a:avLst/>
          </a:prstGeom>
        </p:spPr>
        <p:txBody>
          <a:bodyPr>
            <a:noAutofit/>
          </a:bodyPr>
          <a:p>
            <a:endParaRPr b="0" lang="ru-RU" sz="2000" spc="-1" strike="noStrike">
              <a:latin typeface="Arial"/>
            </a:endParaRPr>
          </a:p>
        </p:txBody>
      </p:sp>
      <p:sp>
        <p:nvSpPr>
          <p:cNvPr id="690" name="TextShape 3"/>
          <p:cNvSpPr txBox="1"/>
          <p:nvPr/>
        </p:nvSpPr>
        <p:spPr>
          <a:xfrm>
            <a:off x="3884760" y="8685360"/>
            <a:ext cx="2971440" cy="458280"/>
          </a:xfrm>
          <a:prstGeom prst="rect">
            <a:avLst/>
          </a:prstGeom>
          <a:noFill/>
          <a:ln>
            <a:noFill/>
          </a:ln>
        </p:spPr>
        <p:txBody>
          <a:bodyPr anchor="b">
            <a:noAutofit/>
          </a:bodyPr>
          <a:p>
            <a:pPr algn="r">
              <a:lnSpc>
                <a:spcPct val="100000"/>
              </a:lnSpc>
            </a:pPr>
            <a:fld id="{77373551-A3D1-46AC-8846-15CC8DA73789}" type="slidenum">
              <a:rPr b="0" lang="ru-RU" sz="1200" spc="-1" strike="noStrike">
                <a:latin typeface="Times New Roman"/>
              </a:rPr>
              <a:t>&lt;номер&gt;</a:t>
            </a:fld>
            <a:endParaRPr b="0" lang="ru-RU" sz="1200" spc="-1" strike="noStrike">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1" name="PlaceHolder 1"/>
          <p:cNvSpPr>
            <a:spLocks noGrp="1"/>
          </p:cNvSpPr>
          <p:nvPr>
            <p:ph type="sldImg"/>
          </p:nvPr>
        </p:nvSpPr>
        <p:spPr>
          <a:xfrm>
            <a:off x="685800" y="1143000"/>
            <a:ext cx="5486040" cy="3085920"/>
          </a:xfrm>
          <a:prstGeom prst="rect">
            <a:avLst/>
          </a:prstGeom>
        </p:spPr>
      </p:sp>
      <p:sp>
        <p:nvSpPr>
          <p:cNvPr id="692" name="PlaceHolder 2"/>
          <p:cNvSpPr>
            <a:spLocks noGrp="1"/>
          </p:cNvSpPr>
          <p:nvPr>
            <p:ph type="body"/>
          </p:nvPr>
        </p:nvSpPr>
        <p:spPr>
          <a:xfrm>
            <a:off x="685800" y="4400640"/>
            <a:ext cx="5486040" cy="3600000"/>
          </a:xfrm>
          <a:prstGeom prst="rect">
            <a:avLst/>
          </a:prstGeom>
        </p:spPr>
        <p:txBody>
          <a:bodyPr>
            <a:noAutofit/>
          </a:bodyPr>
          <a:p>
            <a:endParaRPr b="0" lang="ru-RU" sz="2000" spc="-1" strike="noStrike">
              <a:latin typeface="Arial"/>
            </a:endParaRPr>
          </a:p>
        </p:txBody>
      </p:sp>
      <p:sp>
        <p:nvSpPr>
          <p:cNvPr id="693" name="TextShape 3"/>
          <p:cNvSpPr txBox="1"/>
          <p:nvPr/>
        </p:nvSpPr>
        <p:spPr>
          <a:xfrm>
            <a:off x="3884760" y="8685360"/>
            <a:ext cx="2971440" cy="458280"/>
          </a:xfrm>
          <a:prstGeom prst="rect">
            <a:avLst/>
          </a:prstGeom>
          <a:noFill/>
          <a:ln>
            <a:noFill/>
          </a:ln>
        </p:spPr>
        <p:txBody>
          <a:bodyPr anchor="b">
            <a:noAutofit/>
          </a:bodyPr>
          <a:p>
            <a:pPr algn="r">
              <a:lnSpc>
                <a:spcPct val="100000"/>
              </a:lnSpc>
            </a:pPr>
            <a:fld id="{5A881F22-31C4-4606-BECB-22AD8749A9CF}" type="slidenum">
              <a:rPr b="0" lang="ru-RU" sz="1200" spc="-1" strike="noStrike">
                <a:latin typeface="Times New Roman"/>
              </a:rPr>
              <a:t>&lt;номер&gt;</a:t>
            </a:fld>
            <a:endParaRPr b="0" lang="ru-RU" sz="1200" spc="-1" strike="noStrike">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4" name="PlaceHolder 1"/>
          <p:cNvSpPr>
            <a:spLocks noGrp="1"/>
          </p:cNvSpPr>
          <p:nvPr>
            <p:ph type="sldImg"/>
          </p:nvPr>
        </p:nvSpPr>
        <p:spPr>
          <a:xfrm>
            <a:off x="685800" y="1143000"/>
            <a:ext cx="5486040" cy="3085920"/>
          </a:xfrm>
          <a:prstGeom prst="rect">
            <a:avLst/>
          </a:prstGeom>
        </p:spPr>
      </p:sp>
      <p:sp>
        <p:nvSpPr>
          <p:cNvPr id="695" name="PlaceHolder 2"/>
          <p:cNvSpPr>
            <a:spLocks noGrp="1"/>
          </p:cNvSpPr>
          <p:nvPr>
            <p:ph type="body"/>
          </p:nvPr>
        </p:nvSpPr>
        <p:spPr>
          <a:xfrm>
            <a:off x="685800" y="4400640"/>
            <a:ext cx="5486040" cy="3600000"/>
          </a:xfrm>
          <a:prstGeom prst="rect">
            <a:avLst/>
          </a:prstGeom>
        </p:spPr>
        <p:txBody>
          <a:bodyPr>
            <a:noAutofit/>
          </a:bodyPr>
          <a:p>
            <a:endParaRPr b="0" lang="ru-RU" sz="2000" spc="-1" strike="noStrike">
              <a:latin typeface="Arial"/>
            </a:endParaRPr>
          </a:p>
        </p:txBody>
      </p:sp>
      <p:sp>
        <p:nvSpPr>
          <p:cNvPr id="696" name="TextShape 3"/>
          <p:cNvSpPr txBox="1"/>
          <p:nvPr/>
        </p:nvSpPr>
        <p:spPr>
          <a:xfrm>
            <a:off x="3884760" y="8685360"/>
            <a:ext cx="2971440" cy="458280"/>
          </a:xfrm>
          <a:prstGeom prst="rect">
            <a:avLst/>
          </a:prstGeom>
          <a:noFill/>
          <a:ln>
            <a:noFill/>
          </a:ln>
        </p:spPr>
        <p:txBody>
          <a:bodyPr anchor="b">
            <a:noAutofit/>
          </a:bodyPr>
          <a:p>
            <a:pPr algn="r">
              <a:lnSpc>
                <a:spcPct val="100000"/>
              </a:lnSpc>
            </a:pPr>
            <a:fld id="{37F2F46D-E868-4F30-97B6-72C913CC3F75}" type="slidenum">
              <a:rPr b="0" lang="ru-RU" sz="1200" spc="-1" strike="noStrike">
                <a:latin typeface="Times New Roman"/>
              </a:rPr>
              <a:t>&lt;номер&gt;</a:t>
            </a:fld>
            <a:endParaRPr b="0" lang="ru-RU" sz="1200" spc="-1" strike="noStrike">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97" name="PlaceHolder 1"/>
          <p:cNvSpPr>
            <a:spLocks noGrp="1"/>
          </p:cNvSpPr>
          <p:nvPr>
            <p:ph type="sldImg"/>
          </p:nvPr>
        </p:nvSpPr>
        <p:spPr>
          <a:xfrm>
            <a:off x="685800" y="1143000"/>
            <a:ext cx="5486040" cy="3085920"/>
          </a:xfrm>
          <a:prstGeom prst="rect">
            <a:avLst/>
          </a:prstGeom>
        </p:spPr>
      </p:sp>
      <p:sp>
        <p:nvSpPr>
          <p:cNvPr id="698" name="PlaceHolder 2"/>
          <p:cNvSpPr>
            <a:spLocks noGrp="1"/>
          </p:cNvSpPr>
          <p:nvPr>
            <p:ph type="body"/>
          </p:nvPr>
        </p:nvSpPr>
        <p:spPr>
          <a:xfrm>
            <a:off x="685800" y="4400640"/>
            <a:ext cx="5486040" cy="3600000"/>
          </a:xfrm>
          <a:prstGeom prst="rect">
            <a:avLst/>
          </a:prstGeom>
        </p:spPr>
        <p:txBody>
          <a:bodyPr>
            <a:noAutofit/>
          </a:bodyPr>
          <a:p>
            <a:endParaRPr b="0" lang="ru-RU" sz="2000" spc="-1" strike="noStrike">
              <a:latin typeface="Arial"/>
            </a:endParaRPr>
          </a:p>
        </p:txBody>
      </p:sp>
      <p:sp>
        <p:nvSpPr>
          <p:cNvPr id="699" name="TextShape 3"/>
          <p:cNvSpPr txBox="1"/>
          <p:nvPr/>
        </p:nvSpPr>
        <p:spPr>
          <a:xfrm>
            <a:off x="3884760" y="8685360"/>
            <a:ext cx="2971440" cy="458280"/>
          </a:xfrm>
          <a:prstGeom prst="rect">
            <a:avLst/>
          </a:prstGeom>
          <a:noFill/>
          <a:ln>
            <a:noFill/>
          </a:ln>
        </p:spPr>
        <p:txBody>
          <a:bodyPr anchor="b">
            <a:noAutofit/>
          </a:bodyPr>
          <a:p>
            <a:pPr algn="r">
              <a:lnSpc>
                <a:spcPct val="100000"/>
              </a:lnSpc>
            </a:pPr>
            <a:fld id="{53021A9D-AF3A-46EF-B369-717953765D2F}" type="slidenum">
              <a:rPr b="0" lang="ru-RU" sz="1200" spc="-1" strike="noStrike">
                <a:latin typeface="Times New Roman"/>
              </a:rPr>
              <a:t>&lt;номер&gt;</a:t>
            </a:fld>
            <a:endParaRPr b="0" lang="ru-RU" sz="1200" spc="-1" strike="noStrike">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0" name="PlaceHolder 1"/>
          <p:cNvSpPr>
            <a:spLocks noGrp="1"/>
          </p:cNvSpPr>
          <p:nvPr>
            <p:ph type="sldImg"/>
          </p:nvPr>
        </p:nvSpPr>
        <p:spPr>
          <a:xfrm>
            <a:off x="685800" y="1143000"/>
            <a:ext cx="5486040" cy="3085920"/>
          </a:xfrm>
          <a:prstGeom prst="rect">
            <a:avLst/>
          </a:prstGeom>
        </p:spPr>
      </p:sp>
      <p:sp>
        <p:nvSpPr>
          <p:cNvPr id="701" name="PlaceHolder 2"/>
          <p:cNvSpPr>
            <a:spLocks noGrp="1"/>
          </p:cNvSpPr>
          <p:nvPr>
            <p:ph type="body"/>
          </p:nvPr>
        </p:nvSpPr>
        <p:spPr>
          <a:xfrm>
            <a:off x="685800" y="4400640"/>
            <a:ext cx="5486040" cy="3600000"/>
          </a:xfrm>
          <a:prstGeom prst="rect">
            <a:avLst/>
          </a:prstGeom>
        </p:spPr>
        <p:txBody>
          <a:bodyPr>
            <a:noAutofit/>
          </a:bodyPr>
          <a:p>
            <a:endParaRPr b="0" lang="ru-RU" sz="2000" spc="-1" strike="noStrike">
              <a:latin typeface="Arial"/>
            </a:endParaRPr>
          </a:p>
        </p:txBody>
      </p:sp>
      <p:sp>
        <p:nvSpPr>
          <p:cNvPr id="702" name="TextShape 3"/>
          <p:cNvSpPr txBox="1"/>
          <p:nvPr/>
        </p:nvSpPr>
        <p:spPr>
          <a:xfrm>
            <a:off x="3884760" y="8685360"/>
            <a:ext cx="2971440" cy="458280"/>
          </a:xfrm>
          <a:prstGeom prst="rect">
            <a:avLst/>
          </a:prstGeom>
          <a:noFill/>
          <a:ln>
            <a:noFill/>
          </a:ln>
        </p:spPr>
        <p:txBody>
          <a:bodyPr anchor="b">
            <a:noAutofit/>
          </a:bodyPr>
          <a:p>
            <a:pPr algn="r">
              <a:lnSpc>
                <a:spcPct val="100000"/>
              </a:lnSpc>
            </a:pPr>
            <a:fld id="{6303DA92-A6FA-4456-88A3-825C00B8E771}" type="slidenum">
              <a:rPr b="0" lang="ru-RU" sz="1200" spc="-1" strike="noStrike">
                <a:latin typeface="Times New Roman"/>
              </a:rPr>
              <a:t>&lt;номер&gt;</a:t>
            </a:fld>
            <a:endParaRPr b="0" lang="ru-RU" sz="1200" spc="-1" strike="noStrike">
              <a:latin typeface="Times New Roman"/>
            </a:endParaRP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3" name="PlaceHolder 1"/>
          <p:cNvSpPr>
            <a:spLocks noGrp="1"/>
          </p:cNvSpPr>
          <p:nvPr>
            <p:ph type="sldImg"/>
          </p:nvPr>
        </p:nvSpPr>
        <p:spPr>
          <a:xfrm>
            <a:off x="685800" y="1143000"/>
            <a:ext cx="5486040" cy="3085920"/>
          </a:xfrm>
          <a:prstGeom prst="rect">
            <a:avLst/>
          </a:prstGeom>
        </p:spPr>
      </p:sp>
      <p:sp>
        <p:nvSpPr>
          <p:cNvPr id="704" name="PlaceHolder 2"/>
          <p:cNvSpPr>
            <a:spLocks noGrp="1"/>
          </p:cNvSpPr>
          <p:nvPr>
            <p:ph type="body"/>
          </p:nvPr>
        </p:nvSpPr>
        <p:spPr>
          <a:xfrm>
            <a:off x="685800" y="4400640"/>
            <a:ext cx="5486040" cy="3600000"/>
          </a:xfrm>
          <a:prstGeom prst="rect">
            <a:avLst/>
          </a:prstGeom>
        </p:spPr>
        <p:txBody>
          <a:bodyPr>
            <a:noAutofit/>
          </a:bodyPr>
          <a:p>
            <a:endParaRPr b="0" lang="ru-RU" sz="2000" spc="-1" strike="noStrike">
              <a:latin typeface="Arial"/>
            </a:endParaRPr>
          </a:p>
        </p:txBody>
      </p:sp>
      <p:sp>
        <p:nvSpPr>
          <p:cNvPr id="705" name="TextShape 3"/>
          <p:cNvSpPr txBox="1"/>
          <p:nvPr/>
        </p:nvSpPr>
        <p:spPr>
          <a:xfrm>
            <a:off x="3884760" y="8685360"/>
            <a:ext cx="2971440" cy="458280"/>
          </a:xfrm>
          <a:prstGeom prst="rect">
            <a:avLst/>
          </a:prstGeom>
          <a:noFill/>
          <a:ln>
            <a:noFill/>
          </a:ln>
        </p:spPr>
        <p:txBody>
          <a:bodyPr anchor="b">
            <a:noAutofit/>
          </a:bodyPr>
          <a:p>
            <a:pPr algn="r">
              <a:lnSpc>
                <a:spcPct val="100000"/>
              </a:lnSpc>
            </a:pPr>
            <a:fld id="{21209CC3-987B-49CB-A7A3-2BDDC3BA7FDE}" type="slidenum">
              <a:rPr b="0" lang="en-US" sz="1200" spc="-1" strike="noStrike">
                <a:solidFill>
                  <a:srgbClr val="000000"/>
                </a:solidFill>
                <a:latin typeface="Calibri Light"/>
                <a:ea typeface="+mn-ea"/>
              </a:rPr>
              <a:t>&lt;номер&gt;</a:t>
            </a:fld>
            <a:endParaRPr b="0" lang="ru-RU" sz="1200" spc="-1" strike="noStrike">
              <a:latin typeface="Times New Roman"/>
            </a:endParaRP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6" name="PlaceHolder 1"/>
          <p:cNvSpPr>
            <a:spLocks noGrp="1"/>
          </p:cNvSpPr>
          <p:nvPr>
            <p:ph type="sldImg"/>
          </p:nvPr>
        </p:nvSpPr>
        <p:spPr>
          <a:xfrm>
            <a:off x="685800" y="1143000"/>
            <a:ext cx="5486040" cy="3085920"/>
          </a:xfrm>
          <a:prstGeom prst="rect">
            <a:avLst/>
          </a:prstGeom>
        </p:spPr>
      </p:sp>
      <p:sp>
        <p:nvSpPr>
          <p:cNvPr id="707" name="PlaceHolder 2"/>
          <p:cNvSpPr>
            <a:spLocks noGrp="1"/>
          </p:cNvSpPr>
          <p:nvPr>
            <p:ph type="body"/>
          </p:nvPr>
        </p:nvSpPr>
        <p:spPr>
          <a:xfrm>
            <a:off x="685800" y="4400640"/>
            <a:ext cx="5486040" cy="3600000"/>
          </a:xfrm>
          <a:prstGeom prst="rect">
            <a:avLst/>
          </a:prstGeom>
        </p:spPr>
        <p:txBody>
          <a:bodyPr>
            <a:noAutofit/>
          </a:bodyPr>
          <a:p>
            <a:endParaRPr b="0" lang="ru-RU" sz="2000" spc="-1" strike="noStrike">
              <a:latin typeface="Arial"/>
            </a:endParaRPr>
          </a:p>
        </p:txBody>
      </p:sp>
      <p:sp>
        <p:nvSpPr>
          <p:cNvPr id="708" name="TextShape 3"/>
          <p:cNvSpPr txBox="1"/>
          <p:nvPr/>
        </p:nvSpPr>
        <p:spPr>
          <a:xfrm>
            <a:off x="3884760" y="8685360"/>
            <a:ext cx="2971440" cy="458280"/>
          </a:xfrm>
          <a:prstGeom prst="rect">
            <a:avLst/>
          </a:prstGeom>
          <a:noFill/>
          <a:ln>
            <a:noFill/>
          </a:ln>
        </p:spPr>
        <p:txBody>
          <a:bodyPr anchor="b">
            <a:noAutofit/>
          </a:bodyPr>
          <a:p>
            <a:pPr algn="r">
              <a:lnSpc>
                <a:spcPct val="100000"/>
              </a:lnSpc>
            </a:pPr>
            <a:fld id="{2C75E4EC-8522-4E47-95C9-BAD5D43D5141}" type="slidenum">
              <a:rPr b="0" lang="ru-RU" sz="1200" spc="-1" strike="noStrike">
                <a:latin typeface="Times New Roman"/>
              </a:rPr>
              <a:t>&lt;номер&gt;</a:t>
            </a:fld>
            <a:endParaRPr b="0" lang="ru-RU" sz="1200" spc="-1" strike="noStrike">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23"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25" name="PlaceHolder 2"/>
          <p:cNvSpPr>
            <a:spLocks noGrp="1"/>
          </p:cNvSpPr>
          <p:nvPr>
            <p:ph type="body"/>
          </p:nvPr>
        </p:nvSpPr>
        <p:spPr>
          <a:xfrm>
            <a:off x="609480" y="1604520"/>
            <a:ext cx="10972440" cy="397728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27" name="PlaceHolder 2"/>
          <p:cNvSpPr>
            <a:spLocks noGrp="1"/>
          </p:cNvSpPr>
          <p:nvPr>
            <p:ph type="body"/>
          </p:nvPr>
        </p:nvSpPr>
        <p:spPr>
          <a:xfrm>
            <a:off x="60948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28" name="PlaceHolder 3"/>
          <p:cNvSpPr>
            <a:spLocks noGrp="1"/>
          </p:cNvSpPr>
          <p:nvPr>
            <p:ph type="body"/>
          </p:nvPr>
        </p:nvSpPr>
        <p:spPr>
          <a:xfrm>
            <a:off x="623196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0"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32"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33" name="PlaceHolder 3"/>
          <p:cNvSpPr>
            <a:spLocks noGrp="1"/>
          </p:cNvSpPr>
          <p:nvPr>
            <p:ph type="body"/>
          </p:nvPr>
        </p:nvSpPr>
        <p:spPr>
          <a:xfrm>
            <a:off x="623196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34" name="PlaceHolder 4"/>
          <p:cNvSpPr>
            <a:spLocks noGrp="1"/>
          </p:cNvSpPr>
          <p:nvPr>
            <p:ph type="body"/>
          </p:nvPr>
        </p:nvSpPr>
        <p:spPr>
          <a:xfrm>
            <a:off x="60948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5"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36" name="PlaceHolder 2"/>
          <p:cNvSpPr>
            <a:spLocks noGrp="1"/>
          </p:cNvSpPr>
          <p:nvPr>
            <p:ph type="body"/>
          </p:nvPr>
        </p:nvSpPr>
        <p:spPr>
          <a:xfrm>
            <a:off x="60948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37"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38" name="PlaceHolder 4"/>
          <p:cNvSpPr>
            <a:spLocks noGrp="1"/>
          </p:cNvSpPr>
          <p:nvPr>
            <p:ph type="body"/>
          </p:nvPr>
        </p:nvSpPr>
        <p:spPr>
          <a:xfrm>
            <a:off x="623196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40"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41"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42" name="PlaceHolder 4"/>
          <p:cNvSpPr>
            <a:spLocks noGrp="1"/>
          </p:cNvSpPr>
          <p:nvPr>
            <p:ph type="body"/>
          </p:nvPr>
        </p:nvSpPr>
        <p:spPr>
          <a:xfrm>
            <a:off x="609480" y="368208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3"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44" name="PlaceHolder 2"/>
          <p:cNvSpPr>
            <a:spLocks noGrp="1"/>
          </p:cNvSpPr>
          <p:nvPr>
            <p:ph type="body"/>
          </p:nvPr>
        </p:nvSpPr>
        <p:spPr>
          <a:xfrm>
            <a:off x="609480" y="160452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45" name="PlaceHolder 3"/>
          <p:cNvSpPr>
            <a:spLocks noGrp="1"/>
          </p:cNvSpPr>
          <p:nvPr>
            <p:ph type="body"/>
          </p:nvPr>
        </p:nvSpPr>
        <p:spPr>
          <a:xfrm>
            <a:off x="609480" y="368208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47"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48"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49" name="PlaceHolder 4"/>
          <p:cNvSpPr>
            <a:spLocks noGrp="1"/>
          </p:cNvSpPr>
          <p:nvPr>
            <p:ph type="body"/>
          </p:nvPr>
        </p:nvSpPr>
        <p:spPr>
          <a:xfrm>
            <a:off x="60948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50" name="PlaceHolder 5"/>
          <p:cNvSpPr>
            <a:spLocks noGrp="1"/>
          </p:cNvSpPr>
          <p:nvPr>
            <p:ph type="body"/>
          </p:nvPr>
        </p:nvSpPr>
        <p:spPr>
          <a:xfrm>
            <a:off x="623196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52" name="PlaceHolder 2"/>
          <p:cNvSpPr>
            <a:spLocks noGrp="1"/>
          </p:cNvSpPr>
          <p:nvPr>
            <p:ph type="body"/>
          </p:nvPr>
        </p:nvSpPr>
        <p:spPr>
          <a:xfrm>
            <a:off x="60948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53" name="PlaceHolder 3"/>
          <p:cNvSpPr>
            <a:spLocks noGrp="1"/>
          </p:cNvSpPr>
          <p:nvPr>
            <p:ph type="body"/>
          </p:nvPr>
        </p:nvSpPr>
        <p:spPr>
          <a:xfrm>
            <a:off x="431964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54" name="PlaceHolder 4"/>
          <p:cNvSpPr>
            <a:spLocks noGrp="1"/>
          </p:cNvSpPr>
          <p:nvPr>
            <p:ph type="body"/>
          </p:nvPr>
        </p:nvSpPr>
        <p:spPr>
          <a:xfrm>
            <a:off x="802980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55" name="PlaceHolder 5"/>
          <p:cNvSpPr>
            <a:spLocks noGrp="1"/>
          </p:cNvSpPr>
          <p:nvPr>
            <p:ph type="body"/>
          </p:nvPr>
        </p:nvSpPr>
        <p:spPr>
          <a:xfrm>
            <a:off x="60948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56" name="PlaceHolder 6"/>
          <p:cNvSpPr>
            <a:spLocks noGrp="1"/>
          </p:cNvSpPr>
          <p:nvPr>
            <p:ph type="body"/>
          </p:nvPr>
        </p:nvSpPr>
        <p:spPr>
          <a:xfrm>
            <a:off x="431964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57" name="PlaceHolder 7"/>
          <p:cNvSpPr>
            <a:spLocks noGrp="1"/>
          </p:cNvSpPr>
          <p:nvPr>
            <p:ph type="body"/>
          </p:nvPr>
        </p:nvSpPr>
        <p:spPr>
          <a:xfrm>
            <a:off x="802980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2"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73"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75" name="PlaceHolder 2"/>
          <p:cNvSpPr>
            <a:spLocks noGrp="1"/>
          </p:cNvSpPr>
          <p:nvPr>
            <p:ph type="body"/>
          </p:nvPr>
        </p:nvSpPr>
        <p:spPr>
          <a:xfrm>
            <a:off x="609480" y="1604520"/>
            <a:ext cx="10972440" cy="397728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77" name="PlaceHolder 2"/>
          <p:cNvSpPr>
            <a:spLocks noGrp="1"/>
          </p:cNvSpPr>
          <p:nvPr>
            <p:ph type="body"/>
          </p:nvPr>
        </p:nvSpPr>
        <p:spPr>
          <a:xfrm>
            <a:off x="60948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78" name="PlaceHolder 3"/>
          <p:cNvSpPr>
            <a:spLocks noGrp="1"/>
          </p:cNvSpPr>
          <p:nvPr>
            <p:ph type="body"/>
          </p:nvPr>
        </p:nvSpPr>
        <p:spPr>
          <a:xfrm>
            <a:off x="623196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0"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82"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83" name="PlaceHolder 3"/>
          <p:cNvSpPr>
            <a:spLocks noGrp="1"/>
          </p:cNvSpPr>
          <p:nvPr>
            <p:ph type="body"/>
          </p:nvPr>
        </p:nvSpPr>
        <p:spPr>
          <a:xfrm>
            <a:off x="623196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84" name="PlaceHolder 4"/>
          <p:cNvSpPr>
            <a:spLocks noGrp="1"/>
          </p:cNvSpPr>
          <p:nvPr>
            <p:ph type="body"/>
          </p:nvPr>
        </p:nvSpPr>
        <p:spPr>
          <a:xfrm>
            <a:off x="60948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86" name="PlaceHolder 2"/>
          <p:cNvSpPr>
            <a:spLocks noGrp="1"/>
          </p:cNvSpPr>
          <p:nvPr>
            <p:ph type="body"/>
          </p:nvPr>
        </p:nvSpPr>
        <p:spPr>
          <a:xfrm>
            <a:off x="60948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87"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88" name="PlaceHolder 4"/>
          <p:cNvSpPr>
            <a:spLocks noGrp="1"/>
          </p:cNvSpPr>
          <p:nvPr>
            <p:ph type="body"/>
          </p:nvPr>
        </p:nvSpPr>
        <p:spPr>
          <a:xfrm>
            <a:off x="623196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90"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91"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92" name="PlaceHolder 4"/>
          <p:cNvSpPr>
            <a:spLocks noGrp="1"/>
          </p:cNvSpPr>
          <p:nvPr>
            <p:ph type="body"/>
          </p:nvPr>
        </p:nvSpPr>
        <p:spPr>
          <a:xfrm>
            <a:off x="609480" y="368208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94" name="PlaceHolder 2"/>
          <p:cNvSpPr>
            <a:spLocks noGrp="1"/>
          </p:cNvSpPr>
          <p:nvPr>
            <p:ph type="body"/>
          </p:nvPr>
        </p:nvSpPr>
        <p:spPr>
          <a:xfrm>
            <a:off x="609480" y="160452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95" name="PlaceHolder 3"/>
          <p:cNvSpPr>
            <a:spLocks noGrp="1"/>
          </p:cNvSpPr>
          <p:nvPr>
            <p:ph type="body"/>
          </p:nvPr>
        </p:nvSpPr>
        <p:spPr>
          <a:xfrm>
            <a:off x="609480" y="368208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97"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98"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99" name="PlaceHolder 4"/>
          <p:cNvSpPr>
            <a:spLocks noGrp="1"/>
          </p:cNvSpPr>
          <p:nvPr>
            <p:ph type="body"/>
          </p:nvPr>
        </p:nvSpPr>
        <p:spPr>
          <a:xfrm>
            <a:off x="60948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00" name="PlaceHolder 5"/>
          <p:cNvSpPr>
            <a:spLocks noGrp="1"/>
          </p:cNvSpPr>
          <p:nvPr>
            <p:ph type="body"/>
          </p:nvPr>
        </p:nvSpPr>
        <p:spPr>
          <a:xfrm>
            <a:off x="623196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02" name="PlaceHolder 2"/>
          <p:cNvSpPr>
            <a:spLocks noGrp="1"/>
          </p:cNvSpPr>
          <p:nvPr>
            <p:ph type="body"/>
          </p:nvPr>
        </p:nvSpPr>
        <p:spPr>
          <a:xfrm>
            <a:off x="60948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03" name="PlaceHolder 3"/>
          <p:cNvSpPr>
            <a:spLocks noGrp="1"/>
          </p:cNvSpPr>
          <p:nvPr>
            <p:ph type="body"/>
          </p:nvPr>
        </p:nvSpPr>
        <p:spPr>
          <a:xfrm>
            <a:off x="431964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04" name="PlaceHolder 4"/>
          <p:cNvSpPr>
            <a:spLocks noGrp="1"/>
          </p:cNvSpPr>
          <p:nvPr>
            <p:ph type="body"/>
          </p:nvPr>
        </p:nvSpPr>
        <p:spPr>
          <a:xfrm>
            <a:off x="802980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05" name="PlaceHolder 5"/>
          <p:cNvSpPr>
            <a:spLocks noGrp="1"/>
          </p:cNvSpPr>
          <p:nvPr>
            <p:ph type="body"/>
          </p:nvPr>
        </p:nvSpPr>
        <p:spPr>
          <a:xfrm>
            <a:off x="60948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06" name="PlaceHolder 6"/>
          <p:cNvSpPr>
            <a:spLocks noGrp="1"/>
          </p:cNvSpPr>
          <p:nvPr>
            <p:ph type="body"/>
          </p:nvPr>
        </p:nvSpPr>
        <p:spPr>
          <a:xfrm>
            <a:off x="431964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07" name="PlaceHolder 7"/>
          <p:cNvSpPr>
            <a:spLocks noGrp="1"/>
          </p:cNvSpPr>
          <p:nvPr>
            <p:ph type="body"/>
          </p:nvPr>
        </p:nvSpPr>
        <p:spPr>
          <a:xfrm>
            <a:off x="802980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2"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23"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25" name="PlaceHolder 2"/>
          <p:cNvSpPr>
            <a:spLocks noGrp="1"/>
          </p:cNvSpPr>
          <p:nvPr>
            <p:ph type="body"/>
          </p:nvPr>
        </p:nvSpPr>
        <p:spPr>
          <a:xfrm>
            <a:off x="609480" y="1604520"/>
            <a:ext cx="10972440" cy="397728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2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27" name="PlaceHolder 2"/>
          <p:cNvSpPr>
            <a:spLocks noGrp="1"/>
          </p:cNvSpPr>
          <p:nvPr>
            <p:ph type="body"/>
          </p:nvPr>
        </p:nvSpPr>
        <p:spPr>
          <a:xfrm>
            <a:off x="60948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128" name="PlaceHolder 3"/>
          <p:cNvSpPr>
            <a:spLocks noGrp="1"/>
          </p:cNvSpPr>
          <p:nvPr>
            <p:ph type="body"/>
          </p:nvPr>
        </p:nvSpPr>
        <p:spPr>
          <a:xfrm>
            <a:off x="623196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2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0"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32"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33" name="PlaceHolder 3"/>
          <p:cNvSpPr>
            <a:spLocks noGrp="1"/>
          </p:cNvSpPr>
          <p:nvPr>
            <p:ph type="body"/>
          </p:nvPr>
        </p:nvSpPr>
        <p:spPr>
          <a:xfrm>
            <a:off x="623196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134" name="PlaceHolder 4"/>
          <p:cNvSpPr>
            <a:spLocks noGrp="1"/>
          </p:cNvSpPr>
          <p:nvPr>
            <p:ph type="body"/>
          </p:nvPr>
        </p:nvSpPr>
        <p:spPr>
          <a:xfrm>
            <a:off x="60948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36" name="PlaceHolder 2"/>
          <p:cNvSpPr>
            <a:spLocks noGrp="1"/>
          </p:cNvSpPr>
          <p:nvPr>
            <p:ph type="body"/>
          </p:nvPr>
        </p:nvSpPr>
        <p:spPr>
          <a:xfrm>
            <a:off x="60948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137"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38" name="PlaceHolder 4"/>
          <p:cNvSpPr>
            <a:spLocks noGrp="1"/>
          </p:cNvSpPr>
          <p:nvPr>
            <p:ph type="body"/>
          </p:nvPr>
        </p:nvSpPr>
        <p:spPr>
          <a:xfrm>
            <a:off x="623196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40"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41"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42" name="PlaceHolder 4"/>
          <p:cNvSpPr>
            <a:spLocks noGrp="1"/>
          </p:cNvSpPr>
          <p:nvPr>
            <p:ph type="body"/>
          </p:nvPr>
        </p:nvSpPr>
        <p:spPr>
          <a:xfrm>
            <a:off x="609480" y="368208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44" name="PlaceHolder 2"/>
          <p:cNvSpPr>
            <a:spLocks noGrp="1"/>
          </p:cNvSpPr>
          <p:nvPr>
            <p:ph type="body"/>
          </p:nvPr>
        </p:nvSpPr>
        <p:spPr>
          <a:xfrm>
            <a:off x="609480" y="160452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45" name="PlaceHolder 3"/>
          <p:cNvSpPr>
            <a:spLocks noGrp="1"/>
          </p:cNvSpPr>
          <p:nvPr>
            <p:ph type="body"/>
          </p:nvPr>
        </p:nvSpPr>
        <p:spPr>
          <a:xfrm>
            <a:off x="609480" y="368208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4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47"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48"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49" name="PlaceHolder 4"/>
          <p:cNvSpPr>
            <a:spLocks noGrp="1"/>
          </p:cNvSpPr>
          <p:nvPr>
            <p:ph type="body"/>
          </p:nvPr>
        </p:nvSpPr>
        <p:spPr>
          <a:xfrm>
            <a:off x="60948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50" name="PlaceHolder 5"/>
          <p:cNvSpPr>
            <a:spLocks noGrp="1"/>
          </p:cNvSpPr>
          <p:nvPr>
            <p:ph type="body"/>
          </p:nvPr>
        </p:nvSpPr>
        <p:spPr>
          <a:xfrm>
            <a:off x="623196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1"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52" name="PlaceHolder 2"/>
          <p:cNvSpPr>
            <a:spLocks noGrp="1"/>
          </p:cNvSpPr>
          <p:nvPr>
            <p:ph type="body"/>
          </p:nvPr>
        </p:nvSpPr>
        <p:spPr>
          <a:xfrm>
            <a:off x="60948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53" name="PlaceHolder 3"/>
          <p:cNvSpPr>
            <a:spLocks noGrp="1"/>
          </p:cNvSpPr>
          <p:nvPr>
            <p:ph type="body"/>
          </p:nvPr>
        </p:nvSpPr>
        <p:spPr>
          <a:xfrm>
            <a:off x="431964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54" name="PlaceHolder 4"/>
          <p:cNvSpPr>
            <a:spLocks noGrp="1"/>
          </p:cNvSpPr>
          <p:nvPr>
            <p:ph type="body"/>
          </p:nvPr>
        </p:nvSpPr>
        <p:spPr>
          <a:xfrm>
            <a:off x="802980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55" name="PlaceHolder 5"/>
          <p:cNvSpPr>
            <a:spLocks noGrp="1"/>
          </p:cNvSpPr>
          <p:nvPr>
            <p:ph type="body"/>
          </p:nvPr>
        </p:nvSpPr>
        <p:spPr>
          <a:xfrm>
            <a:off x="60948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56" name="PlaceHolder 6"/>
          <p:cNvSpPr>
            <a:spLocks noGrp="1"/>
          </p:cNvSpPr>
          <p:nvPr>
            <p:ph type="body"/>
          </p:nvPr>
        </p:nvSpPr>
        <p:spPr>
          <a:xfrm>
            <a:off x="431964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57" name="PlaceHolder 7"/>
          <p:cNvSpPr>
            <a:spLocks noGrp="1"/>
          </p:cNvSpPr>
          <p:nvPr>
            <p:ph type="body"/>
          </p:nvPr>
        </p:nvSpPr>
        <p:spPr>
          <a:xfrm>
            <a:off x="802980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63"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64" name="PlaceHolder 2"/>
          <p:cNvSpPr>
            <a:spLocks noGrp="1"/>
          </p:cNvSpPr>
          <p:nvPr>
            <p:ph type="subTitle"/>
          </p:nvPr>
        </p:nvSpPr>
        <p:spPr>
          <a:xfrm>
            <a:off x="609480" y="1604520"/>
            <a:ext cx="10972440" cy="397728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65"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66" name="PlaceHolder 2"/>
          <p:cNvSpPr>
            <a:spLocks noGrp="1"/>
          </p:cNvSpPr>
          <p:nvPr>
            <p:ph type="body"/>
          </p:nvPr>
        </p:nvSpPr>
        <p:spPr>
          <a:xfrm>
            <a:off x="609480" y="1604520"/>
            <a:ext cx="10972440" cy="397728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68" name="PlaceHolder 2"/>
          <p:cNvSpPr>
            <a:spLocks noGrp="1"/>
          </p:cNvSpPr>
          <p:nvPr>
            <p:ph type="body"/>
          </p:nvPr>
        </p:nvSpPr>
        <p:spPr>
          <a:xfrm>
            <a:off x="60948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169" name="PlaceHolder 3"/>
          <p:cNvSpPr>
            <a:spLocks noGrp="1"/>
          </p:cNvSpPr>
          <p:nvPr>
            <p:ph type="body"/>
          </p:nvPr>
        </p:nvSpPr>
        <p:spPr>
          <a:xfrm>
            <a:off x="623196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70"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1" name="PlaceHolder 1"/>
          <p:cNvSpPr>
            <a:spLocks noGrp="1"/>
          </p:cNvSpPr>
          <p:nvPr>
            <p:ph type="subTitle"/>
          </p:nvPr>
        </p:nvSpPr>
        <p:spPr>
          <a:xfrm>
            <a:off x="609480" y="273600"/>
            <a:ext cx="10972440" cy="5307840"/>
          </a:xfrm>
          <a:prstGeom prst="rect">
            <a:avLst/>
          </a:prstGeom>
        </p:spPr>
        <p:txBody>
          <a:bodyPr lIns="0" rIns="0" tIns="0" bIns="0" anchor="ctr">
            <a:noAutofit/>
          </a:bodyPr>
          <a:p>
            <a:pPr algn="ctr"/>
            <a:endParaRPr b="0" lang="ru-RU" sz="3200" spc="-1" strike="noStrike">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72"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73"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74" name="PlaceHolder 3"/>
          <p:cNvSpPr>
            <a:spLocks noGrp="1"/>
          </p:cNvSpPr>
          <p:nvPr>
            <p:ph type="body"/>
          </p:nvPr>
        </p:nvSpPr>
        <p:spPr>
          <a:xfrm>
            <a:off x="623196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175" name="PlaceHolder 4"/>
          <p:cNvSpPr>
            <a:spLocks noGrp="1"/>
          </p:cNvSpPr>
          <p:nvPr>
            <p:ph type="body"/>
          </p:nvPr>
        </p:nvSpPr>
        <p:spPr>
          <a:xfrm>
            <a:off x="60948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76"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77" name="PlaceHolder 2"/>
          <p:cNvSpPr>
            <a:spLocks noGrp="1"/>
          </p:cNvSpPr>
          <p:nvPr>
            <p:ph type="body"/>
          </p:nvPr>
        </p:nvSpPr>
        <p:spPr>
          <a:xfrm>
            <a:off x="609480" y="1604520"/>
            <a:ext cx="5354280" cy="3977280"/>
          </a:xfrm>
          <a:prstGeom prst="rect">
            <a:avLst/>
          </a:prstGeom>
        </p:spPr>
        <p:txBody>
          <a:bodyPr lIns="0" rIns="0" tIns="0" bIns="0">
            <a:normAutofit/>
          </a:bodyPr>
          <a:p>
            <a:endParaRPr b="0" lang="ru-RU" sz="1600" spc="148" strike="noStrike">
              <a:solidFill>
                <a:srgbClr val="262626"/>
              </a:solidFill>
              <a:latin typeface="Arial"/>
            </a:endParaRPr>
          </a:p>
        </p:txBody>
      </p:sp>
      <p:sp>
        <p:nvSpPr>
          <p:cNvPr id="178"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79" name="PlaceHolder 4"/>
          <p:cNvSpPr>
            <a:spLocks noGrp="1"/>
          </p:cNvSpPr>
          <p:nvPr>
            <p:ph type="body"/>
          </p:nvPr>
        </p:nvSpPr>
        <p:spPr>
          <a:xfrm>
            <a:off x="623196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80"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81"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82"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83" name="PlaceHolder 4"/>
          <p:cNvSpPr>
            <a:spLocks noGrp="1"/>
          </p:cNvSpPr>
          <p:nvPr>
            <p:ph type="body"/>
          </p:nvPr>
        </p:nvSpPr>
        <p:spPr>
          <a:xfrm>
            <a:off x="609480" y="368208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85" name="PlaceHolder 2"/>
          <p:cNvSpPr>
            <a:spLocks noGrp="1"/>
          </p:cNvSpPr>
          <p:nvPr>
            <p:ph type="body"/>
          </p:nvPr>
        </p:nvSpPr>
        <p:spPr>
          <a:xfrm>
            <a:off x="609480" y="160452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86" name="PlaceHolder 3"/>
          <p:cNvSpPr>
            <a:spLocks noGrp="1"/>
          </p:cNvSpPr>
          <p:nvPr>
            <p:ph type="body"/>
          </p:nvPr>
        </p:nvSpPr>
        <p:spPr>
          <a:xfrm>
            <a:off x="609480" y="3682080"/>
            <a:ext cx="109724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87"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88" name="PlaceHolder 2"/>
          <p:cNvSpPr>
            <a:spLocks noGrp="1"/>
          </p:cNvSpPr>
          <p:nvPr>
            <p:ph type="body"/>
          </p:nvPr>
        </p:nvSpPr>
        <p:spPr>
          <a:xfrm>
            <a:off x="60948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89" name="PlaceHolder 3"/>
          <p:cNvSpPr>
            <a:spLocks noGrp="1"/>
          </p:cNvSpPr>
          <p:nvPr>
            <p:ph type="body"/>
          </p:nvPr>
        </p:nvSpPr>
        <p:spPr>
          <a:xfrm>
            <a:off x="6231960" y="160452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90" name="PlaceHolder 4"/>
          <p:cNvSpPr>
            <a:spLocks noGrp="1"/>
          </p:cNvSpPr>
          <p:nvPr>
            <p:ph type="body"/>
          </p:nvPr>
        </p:nvSpPr>
        <p:spPr>
          <a:xfrm>
            <a:off x="60948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91" name="PlaceHolder 5"/>
          <p:cNvSpPr>
            <a:spLocks noGrp="1"/>
          </p:cNvSpPr>
          <p:nvPr>
            <p:ph type="body"/>
          </p:nvPr>
        </p:nvSpPr>
        <p:spPr>
          <a:xfrm>
            <a:off x="6231960" y="3682080"/>
            <a:ext cx="535428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92" name="PlaceHolder 1"/>
          <p:cNvSpPr>
            <a:spLocks noGrp="1"/>
          </p:cNvSpPr>
          <p:nvPr>
            <p:ph type="title"/>
          </p:nvPr>
        </p:nvSpPr>
        <p:spPr>
          <a:xfrm>
            <a:off x="609480" y="273600"/>
            <a:ext cx="10972440" cy="1144800"/>
          </a:xfrm>
          <a:prstGeom prst="rect">
            <a:avLst/>
          </a:prstGeom>
        </p:spPr>
        <p:txBody>
          <a:bodyPr lIns="0" rIns="0" tIns="0" bIns="0" anchor="ctr">
            <a:noAutofit/>
          </a:bodyPr>
          <a:p>
            <a:endParaRPr b="0" lang="ru-RU" sz="1800" spc="-1" strike="noStrike">
              <a:solidFill>
                <a:srgbClr val="000000"/>
              </a:solidFill>
              <a:latin typeface="OPPOSans B"/>
            </a:endParaRPr>
          </a:p>
        </p:txBody>
      </p:sp>
      <p:sp>
        <p:nvSpPr>
          <p:cNvPr id="193" name="PlaceHolder 2"/>
          <p:cNvSpPr>
            <a:spLocks noGrp="1"/>
          </p:cNvSpPr>
          <p:nvPr>
            <p:ph type="body"/>
          </p:nvPr>
        </p:nvSpPr>
        <p:spPr>
          <a:xfrm>
            <a:off x="60948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94" name="PlaceHolder 3"/>
          <p:cNvSpPr>
            <a:spLocks noGrp="1"/>
          </p:cNvSpPr>
          <p:nvPr>
            <p:ph type="body"/>
          </p:nvPr>
        </p:nvSpPr>
        <p:spPr>
          <a:xfrm>
            <a:off x="431964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95" name="PlaceHolder 4"/>
          <p:cNvSpPr>
            <a:spLocks noGrp="1"/>
          </p:cNvSpPr>
          <p:nvPr>
            <p:ph type="body"/>
          </p:nvPr>
        </p:nvSpPr>
        <p:spPr>
          <a:xfrm>
            <a:off x="8029800" y="160452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96" name="PlaceHolder 5"/>
          <p:cNvSpPr>
            <a:spLocks noGrp="1"/>
          </p:cNvSpPr>
          <p:nvPr>
            <p:ph type="body"/>
          </p:nvPr>
        </p:nvSpPr>
        <p:spPr>
          <a:xfrm>
            <a:off x="60948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97" name="PlaceHolder 6"/>
          <p:cNvSpPr>
            <a:spLocks noGrp="1"/>
          </p:cNvSpPr>
          <p:nvPr>
            <p:ph type="body"/>
          </p:nvPr>
        </p:nvSpPr>
        <p:spPr>
          <a:xfrm>
            <a:off x="431964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
        <p:nvSpPr>
          <p:cNvPr id="198" name="PlaceHolder 7"/>
          <p:cNvSpPr>
            <a:spLocks noGrp="1"/>
          </p:cNvSpPr>
          <p:nvPr>
            <p:ph type="body"/>
          </p:nvPr>
        </p:nvSpPr>
        <p:spPr>
          <a:xfrm>
            <a:off x="8029800" y="3682080"/>
            <a:ext cx="3533040" cy="1896840"/>
          </a:xfrm>
          <a:prstGeom prst="rect">
            <a:avLst/>
          </a:prstGeom>
        </p:spPr>
        <p:txBody>
          <a:bodyPr lIns="0" rIns="0" tIns="0" bIns="0">
            <a:normAutofit/>
          </a:bodyPr>
          <a:p>
            <a:endParaRPr b="0" lang="ru-RU" sz="1600" spc="148" strike="noStrike">
              <a:solidFill>
                <a:srgbClr val="262626"/>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jpe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3.jpe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4.jpe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 Id="rId9" Type="http://schemas.openxmlformats.org/officeDocument/2006/relationships/slideLayout" Target="../slideLayouts/slideLayout44.xml"/><Relationship Id="rId10" Type="http://schemas.openxmlformats.org/officeDocument/2006/relationships/slideLayout" Target="../slideLayouts/slideLayout45.xml"/><Relationship Id="rId11" Type="http://schemas.openxmlformats.org/officeDocument/2006/relationships/slideLayout" Target="../slideLayouts/slideLayout46.xml"/><Relationship Id="rId12" Type="http://schemas.openxmlformats.org/officeDocument/2006/relationships/slideLayout" Target="../slideLayouts/slideLayout47.xml"/><Relationship Id="rId13" Type="http://schemas.openxmlformats.org/officeDocument/2006/relationships/slideLayout" Target="../slideLayouts/slideLayout48.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pic>
        <p:nvPicPr>
          <p:cNvPr id="1" name="图片 5" descr="绿色的叶子&#10;&#10;描述已自动生成"/>
          <p:cNvPicPr/>
          <p:nvPr/>
        </p:nvPicPr>
        <p:blipFill>
          <a:blip r:embed="rId2"/>
          <a:srcRect l="434" t="0" r="0" b="15993"/>
          <a:stretch/>
        </p:blipFill>
        <p:spPr>
          <a:xfrm>
            <a:off x="0" y="0"/>
            <a:ext cx="12191760" cy="6857640"/>
          </a:xfrm>
          <a:prstGeom prst="rect">
            <a:avLst/>
          </a:prstGeom>
          <a:ln>
            <a:noFill/>
          </a:ln>
        </p:spPr>
      </p:pic>
      <p:grpSp>
        <p:nvGrpSpPr>
          <p:cNvPr id="2" name="Group 2"/>
          <p:cNvGrpSpPr/>
          <p:nvPr/>
        </p:nvGrpSpPr>
        <p:grpSpPr>
          <a:xfrm>
            <a:off x="-26640" y="-5040"/>
            <a:ext cx="12244680" cy="6868080"/>
            <a:chOff x="-26640" y="-5040"/>
            <a:chExt cx="12244680" cy="6868080"/>
          </a:xfrm>
        </p:grpSpPr>
        <p:sp>
          <p:nvSpPr>
            <p:cNvPr id="3" name="CustomShape 3"/>
            <p:cNvSpPr/>
            <p:nvPr/>
          </p:nvSpPr>
          <p:spPr>
            <a:xfrm flipH="1">
              <a:off x="-26640" y="0"/>
              <a:ext cx="9173520" cy="6857640"/>
            </a:xfrm>
            <a:custGeom>
              <a:avLst/>
              <a:gdLst/>
              <a:ahLst/>
              <a:rect l="l" t="t" r="r" b="b"/>
              <a:pathLst>
                <a:path w="9215065" h="6858000">
                  <a:moveTo>
                    <a:pt x="9215065" y="0"/>
                  </a:moveTo>
                  <a:lnTo>
                    <a:pt x="0" y="0"/>
                  </a:lnTo>
                  <a:lnTo>
                    <a:pt x="1149654" y="6858000"/>
                  </a:lnTo>
                  <a:lnTo>
                    <a:pt x="9215065" y="6858000"/>
                  </a:ln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p:style>
        </p:sp>
        <p:sp>
          <p:nvSpPr>
            <p:cNvPr id="4" name="CustomShape 4"/>
            <p:cNvSpPr/>
            <p:nvPr/>
          </p:nvSpPr>
          <p:spPr>
            <a:xfrm flipH="1">
              <a:off x="7977960" y="-5040"/>
              <a:ext cx="4240080" cy="6868080"/>
            </a:xfrm>
            <a:custGeom>
              <a:avLst/>
              <a:gdLst/>
              <a:ahLst/>
              <a:rect l="l" t="t" r="r" b="b"/>
              <a:pathLst>
                <a:path w="4867882" h="6857103">
                  <a:moveTo>
                    <a:pt x="0" y="0"/>
                  </a:moveTo>
                  <a:lnTo>
                    <a:pt x="3527537" y="0"/>
                  </a:lnTo>
                  <a:lnTo>
                    <a:pt x="4867882" y="6857103"/>
                  </a:lnTo>
                  <a:lnTo>
                    <a:pt x="0" y="6846828"/>
                  </a:lnTo>
                  <a:lnTo>
                    <a:pt x="0" y="0"/>
                  </a:ln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p:style>
        </p:sp>
      </p:grpSp>
      <p:pic>
        <p:nvPicPr>
          <p:cNvPr id="5" name="图片 42" descr="绿色的叶子&#10;&#10;描述已自动生成"/>
          <p:cNvPicPr/>
          <p:nvPr/>
        </p:nvPicPr>
        <p:blipFill>
          <a:blip r:embed="rId3"/>
          <a:srcRect l="3331" t="7869" r="2894" b="23862"/>
          <a:stretch/>
        </p:blipFill>
        <p:spPr>
          <a:xfrm>
            <a:off x="376200" y="655200"/>
            <a:ext cx="11482560" cy="5572800"/>
          </a:xfrm>
          <a:prstGeom prst="rect">
            <a:avLst/>
          </a:prstGeom>
          <a:ln>
            <a:noFill/>
          </a:ln>
        </p:spPr>
      </p:pic>
      <p:grpSp>
        <p:nvGrpSpPr>
          <p:cNvPr id="6" name="Group 5"/>
          <p:cNvGrpSpPr/>
          <p:nvPr/>
        </p:nvGrpSpPr>
        <p:grpSpPr>
          <a:xfrm>
            <a:off x="333000" y="630000"/>
            <a:ext cx="11525040" cy="5597640"/>
            <a:chOff x="333000" y="630000"/>
            <a:chExt cx="11525040" cy="5597640"/>
          </a:xfrm>
        </p:grpSpPr>
        <p:grpSp>
          <p:nvGrpSpPr>
            <p:cNvPr id="7" name="Group 6"/>
            <p:cNvGrpSpPr/>
            <p:nvPr/>
          </p:nvGrpSpPr>
          <p:grpSpPr>
            <a:xfrm>
              <a:off x="333000" y="630000"/>
              <a:ext cx="11525040" cy="5597640"/>
              <a:chOff x="333000" y="630000"/>
              <a:chExt cx="11525040" cy="5597640"/>
            </a:xfrm>
          </p:grpSpPr>
          <p:sp>
            <p:nvSpPr>
              <p:cNvPr id="8" name="CustomShape 7"/>
              <p:cNvSpPr/>
              <p:nvPr/>
            </p:nvSpPr>
            <p:spPr>
              <a:xfrm>
                <a:off x="333000" y="630000"/>
                <a:ext cx="8728920" cy="5587560"/>
              </a:xfrm>
              <a:custGeom>
                <a:avLst/>
                <a:gdLst/>
                <a:ahLst/>
                <a:rect l="l" t="t" r="r" b="b"/>
                <a:pathLst>
                  <a:path w="8729396" h="5588000">
                    <a:moveTo>
                      <a:pt x="0" y="0"/>
                    </a:moveTo>
                    <a:lnTo>
                      <a:pt x="8729396" y="0"/>
                    </a:lnTo>
                    <a:lnTo>
                      <a:pt x="7791939" y="5588000"/>
                    </a:lnTo>
                    <a:lnTo>
                      <a:pt x="0" y="5588000"/>
                    </a:lnTo>
                    <a:close/>
                  </a:path>
                </a:pathLst>
              </a:custGeom>
              <a:solidFill>
                <a:schemeClr val="bg2">
                  <a:alpha val="96000"/>
                </a:schemeClr>
              </a:solidFill>
              <a:ln w="31680"/>
              <a:effectLst>
                <a:outerShdw algn="t" blurRad="127000" dir="5400000" dist="3816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p:style>
          </p:sp>
          <p:sp>
            <p:nvSpPr>
              <p:cNvPr id="9" name="CustomShape 8"/>
              <p:cNvSpPr/>
              <p:nvPr/>
            </p:nvSpPr>
            <p:spPr>
              <a:xfrm flipH="1">
                <a:off x="8124120" y="640080"/>
                <a:ext cx="3733560" cy="5587560"/>
              </a:xfrm>
              <a:custGeom>
                <a:avLst/>
                <a:gdLst/>
                <a:ahLst/>
                <a:rect l="l" t="t" r="r" b="b"/>
                <a:pathLst>
                  <a:path w="4265561" h="5588000">
                    <a:moveTo>
                      <a:pt x="4265561" y="5588000"/>
                    </a:moveTo>
                    <a:lnTo>
                      <a:pt x="46957" y="5588000"/>
                    </a:lnTo>
                    <a:lnTo>
                      <a:pt x="0" y="10275"/>
                    </a:lnTo>
                    <a:lnTo>
                      <a:pt x="3194641" y="0"/>
                    </a:lnTo>
                  </a:path>
                </a:pathLst>
              </a:custGeom>
              <a:solidFill>
                <a:schemeClr val="accent1">
                  <a:alpha val="90000"/>
                </a:schemeClr>
              </a:solidFill>
              <a:ln w="31680">
                <a:solidFill>
                  <a:schemeClr val="bg1"/>
                </a:solidFill>
              </a:ln>
            </p:spPr>
            <p:style>
              <a:lnRef idx="2">
                <a:schemeClr val="accent1">
                  <a:shade val="50000"/>
                </a:schemeClr>
              </a:lnRef>
              <a:fillRef idx="1">
                <a:schemeClr val="accent1"/>
              </a:fillRef>
              <a:effectRef idx="0">
                <a:schemeClr val="accent1"/>
              </a:effectRef>
              <a:fontRef idx="minor"/>
            </p:style>
          </p:sp>
        </p:grpSp>
        <p:grpSp>
          <p:nvGrpSpPr>
            <p:cNvPr id="10" name="Group 9"/>
            <p:cNvGrpSpPr/>
            <p:nvPr/>
          </p:nvGrpSpPr>
          <p:grpSpPr>
            <a:xfrm>
              <a:off x="10572480" y="5800680"/>
              <a:ext cx="966600" cy="151920"/>
              <a:chOff x="10572480" y="5800680"/>
              <a:chExt cx="966600" cy="151920"/>
            </a:xfrm>
          </p:grpSpPr>
          <p:sp>
            <p:nvSpPr>
              <p:cNvPr id="11" name="CustomShape 10"/>
              <p:cNvSpPr/>
              <p:nvPr/>
            </p:nvSpPr>
            <p:spPr>
              <a:xfrm flipH="1">
                <a:off x="11115720" y="5800680"/>
                <a:ext cx="151920" cy="1519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12" name="CustomShape 11"/>
              <p:cNvSpPr/>
              <p:nvPr/>
            </p:nvSpPr>
            <p:spPr>
              <a:xfrm flipH="1">
                <a:off x="10843920" y="5800680"/>
                <a:ext cx="151920" cy="15192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p:style>
          </p:sp>
          <p:sp>
            <p:nvSpPr>
              <p:cNvPr id="13" name="CustomShape 12"/>
              <p:cNvSpPr/>
              <p:nvPr/>
            </p:nvSpPr>
            <p:spPr>
              <a:xfrm flipH="1">
                <a:off x="10572480" y="5800680"/>
                <a:ext cx="151920" cy="15192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p:style>
          </p:sp>
          <p:sp>
            <p:nvSpPr>
              <p:cNvPr id="14" name="CustomShape 13"/>
              <p:cNvSpPr/>
              <p:nvPr/>
            </p:nvSpPr>
            <p:spPr>
              <a:xfrm flipH="1">
                <a:off x="11387160" y="5800680"/>
                <a:ext cx="151920" cy="151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grpSp>
          <p:nvGrpSpPr>
            <p:cNvPr id="15" name="Group 14"/>
            <p:cNvGrpSpPr/>
            <p:nvPr/>
          </p:nvGrpSpPr>
          <p:grpSpPr>
            <a:xfrm>
              <a:off x="664920" y="870840"/>
              <a:ext cx="966240" cy="151920"/>
              <a:chOff x="664920" y="870840"/>
              <a:chExt cx="966240" cy="151920"/>
            </a:xfrm>
          </p:grpSpPr>
          <p:sp>
            <p:nvSpPr>
              <p:cNvPr id="16" name="CustomShape 15"/>
              <p:cNvSpPr/>
              <p:nvPr/>
            </p:nvSpPr>
            <p:spPr>
              <a:xfrm>
                <a:off x="936360" y="870840"/>
                <a:ext cx="151920" cy="1519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17" name="CustomShape 16"/>
              <p:cNvSpPr/>
              <p:nvPr/>
            </p:nvSpPr>
            <p:spPr>
              <a:xfrm>
                <a:off x="1207800" y="870840"/>
                <a:ext cx="151920" cy="15192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p:style>
          </p:sp>
          <p:sp>
            <p:nvSpPr>
              <p:cNvPr id="18" name="CustomShape 17"/>
              <p:cNvSpPr/>
              <p:nvPr/>
            </p:nvSpPr>
            <p:spPr>
              <a:xfrm>
                <a:off x="1479240" y="870840"/>
                <a:ext cx="151920" cy="15192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p:style>
          </p:sp>
          <p:sp>
            <p:nvSpPr>
              <p:cNvPr id="19" name="CustomShape 18"/>
              <p:cNvSpPr/>
              <p:nvPr/>
            </p:nvSpPr>
            <p:spPr>
              <a:xfrm>
                <a:off x="664920" y="870840"/>
                <a:ext cx="151920" cy="151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grpSp>
      <p:sp>
        <p:nvSpPr>
          <p:cNvPr id="20" name="PlaceHolder 19"/>
          <p:cNvSpPr>
            <a:spLocks noGrp="1"/>
          </p:cNvSpPr>
          <p:nvPr>
            <p:ph type="title"/>
          </p:nvPr>
        </p:nvSpPr>
        <p:spPr>
          <a:xfrm>
            <a:off x="609480" y="273600"/>
            <a:ext cx="10972440" cy="1144800"/>
          </a:xfrm>
          <a:prstGeom prst="rect">
            <a:avLst/>
          </a:prstGeom>
        </p:spPr>
        <p:txBody>
          <a:bodyPr lIns="0" rIns="0" tIns="0" bIns="0" anchor="ctr">
            <a:noAutofit/>
          </a:bodyPr>
          <a:p>
            <a:r>
              <a:rPr b="0" lang="ru-RU" sz="1800" spc="-1" strike="noStrike">
                <a:solidFill>
                  <a:srgbClr val="000000"/>
                </a:solidFill>
                <a:latin typeface="OPPOSans B"/>
              </a:rPr>
              <a:t>Для правки текста заглавия щёлкните мышью</a:t>
            </a:r>
            <a:endParaRPr b="0" lang="ru-RU" sz="1800" spc="-1" strike="noStrike">
              <a:solidFill>
                <a:srgbClr val="000000"/>
              </a:solidFill>
              <a:latin typeface="OPPOSans B"/>
            </a:endParaRPr>
          </a:p>
        </p:txBody>
      </p:sp>
      <p:sp>
        <p:nvSpPr>
          <p:cNvPr id="21" name="PlaceHolder 20"/>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600" spc="148" strike="noStrike">
                <a:solidFill>
                  <a:srgbClr val="262626"/>
                </a:solidFill>
                <a:latin typeface="Arial"/>
              </a:rPr>
              <a:t>Для правки структуры щёлкните мышью</a:t>
            </a:r>
            <a:endParaRPr b="0" lang="ru-RU" sz="1600" spc="148" strike="noStrike">
              <a:solidFill>
                <a:srgbClr val="262626"/>
              </a:solidFill>
              <a:latin typeface="Arial"/>
            </a:endParaRPr>
          </a:p>
          <a:p>
            <a:pPr lvl="1" marL="864000" indent="-324000">
              <a:spcBef>
                <a:spcPts val="1134"/>
              </a:spcBef>
              <a:buClr>
                <a:srgbClr val="000000"/>
              </a:buClr>
              <a:buSzPct val="75000"/>
              <a:buFont typeface="Symbol" charset="2"/>
              <a:buChar char=""/>
            </a:pPr>
            <a:r>
              <a:rPr b="0" lang="ru-RU" sz="1600" spc="148" strike="noStrike">
                <a:solidFill>
                  <a:srgbClr val="262626"/>
                </a:solidFill>
                <a:latin typeface="Arial"/>
              </a:rPr>
              <a:t>Второй уровень структуры</a:t>
            </a:r>
            <a:endParaRPr b="0" lang="ru-RU" sz="1600" spc="148" strike="noStrike">
              <a:solidFill>
                <a:srgbClr val="262626"/>
              </a:solidFill>
              <a:latin typeface="Arial"/>
            </a:endParaRPr>
          </a:p>
          <a:p>
            <a:pPr lvl="2" marL="1296000" indent="-288000">
              <a:spcBef>
                <a:spcPts val="850"/>
              </a:spcBef>
              <a:buClr>
                <a:srgbClr val="000000"/>
              </a:buClr>
              <a:buSzPct val="45000"/>
              <a:buFont typeface="Wingdings" charset="2"/>
              <a:buChar char=""/>
            </a:pPr>
            <a:r>
              <a:rPr b="0" lang="ru-RU" sz="1600" spc="148" strike="noStrike">
                <a:solidFill>
                  <a:srgbClr val="262626"/>
                </a:solidFill>
                <a:latin typeface="Arial"/>
              </a:rPr>
              <a:t>Третий уровень структуры</a:t>
            </a:r>
            <a:endParaRPr b="0" lang="ru-RU" sz="1600" spc="148" strike="noStrike">
              <a:solidFill>
                <a:srgbClr val="262626"/>
              </a:solidFill>
              <a:latin typeface="Arial"/>
            </a:endParaRPr>
          </a:p>
          <a:p>
            <a:pPr lvl="3" marL="1728000" indent="-216000">
              <a:spcBef>
                <a:spcPts val="567"/>
              </a:spcBef>
              <a:buClr>
                <a:srgbClr val="000000"/>
              </a:buClr>
              <a:buSzPct val="75000"/>
              <a:buFont typeface="Symbol" charset="2"/>
              <a:buChar char=""/>
            </a:pPr>
            <a:r>
              <a:rPr b="0" lang="ru-RU" sz="1600" spc="148" strike="noStrike">
                <a:solidFill>
                  <a:srgbClr val="262626"/>
                </a:solidFill>
                <a:latin typeface="Arial"/>
              </a:rPr>
              <a:t>Четвёртый уровень структуры</a:t>
            </a:r>
            <a:endParaRPr b="0" lang="ru-RU" sz="1600" spc="148" strike="noStrike">
              <a:solidFill>
                <a:srgbClr val="262626"/>
              </a:solidFill>
              <a:latin typeface="Arial"/>
            </a:endParaRPr>
          </a:p>
          <a:p>
            <a:pPr lvl="4" marL="2160000" indent="-216000">
              <a:spcBef>
                <a:spcPts val="283"/>
              </a:spcBef>
              <a:buClr>
                <a:srgbClr val="000000"/>
              </a:buClr>
              <a:buSzPct val="45000"/>
              <a:buFont typeface="Wingdings" charset="2"/>
              <a:buChar char=""/>
            </a:pPr>
            <a:r>
              <a:rPr b="0" lang="ru-RU" sz="2000" spc="148" strike="noStrike">
                <a:solidFill>
                  <a:srgbClr val="262626"/>
                </a:solidFill>
                <a:latin typeface="Arial"/>
              </a:rPr>
              <a:t>Пятый уровень структуры</a:t>
            </a:r>
            <a:endParaRPr b="0" lang="ru-RU" sz="2000" spc="148" strike="noStrike">
              <a:solidFill>
                <a:srgbClr val="262626"/>
              </a:solidFill>
              <a:latin typeface="Arial"/>
            </a:endParaRPr>
          </a:p>
          <a:p>
            <a:pPr lvl="5" marL="2592000" indent="-216000">
              <a:spcBef>
                <a:spcPts val="283"/>
              </a:spcBef>
              <a:buClr>
                <a:srgbClr val="000000"/>
              </a:buClr>
              <a:buSzPct val="45000"/>
              <a:buFont typeface="Wingdings" charset="2"/>
              <a:buChar char=""/>
            </a:pPr>
            <a:r>
              <a:rPr b="0" lang="ru-RU" sz="2000" spc="148" strike="noStrike">
                <a:solidFill>
                  <a:srgbClr val="262626"/>
                </a:solidFill>
                <a:latin typeface="Arial"/>
              </a:rPr>
              <a:t>Шестой уровень структуры</a:t>
            </a:r>
            <a:endParaRPr b="0" lang="ru-RU" sz="2000" spc="148" strike="noStrike">
              <a:solidFill>
                <a:srgbClr val="262626"/>
              </a:solidFill>
              <a:latin typeface="Arial"/>
            </a:endParaRPr>
          </a:p>
          <a:p>
            <a:pPr lvl="6" marL="3024000" indent="-216000">
              <a:spcBef>
                <a:spcPts val="283"/>
              </a:spcBef>
              <a:buClr>
                <a:srgbClr val="000000"/>
              </a:buClr>
              <a:buSzPct val="45000"/>
              <a:buFont typeface="Wingdings" charset="2"/>
              <a:buChar char=""/>
            </a:pPr>
            <a:r>
              <a:rPr b="0" lang="ru-RU" sz="2000" spc="148" strike="noStrike">
                <a:solidFill>
                  <a:srgbClr val="262626"/>
                </a:solidFill>
                <a:latin typeface="Arial"/>
              </a:rPr>
              <a:t>Седьмой уровень структуры</a:t>
            </a:r>
            <a:endParaRPr b="0" lang="ru-RU" sz="2000" spc="148" strike="noStrike">
              <a:solidFill>
                <a:srgbClr val="262626"/>
              </a:solidFill>
              <a:latin typeface="Arial"/>
            </a:endParaRPr>
          </a:p>
        </p:txBody>
      </p:sp>
    </p:spTree>
  </p:cSld>
  <p:clrMap bg1="lt1" bg2="lt2" tx1="dk1"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8"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pic>
        <p:nvPicPr>
          <p:cNvPr id="59" name="图片 16" descr="绿色的叶子&#10;&#10;描述已自动生成"/>
          <p:cNvPicPr/>
          <p:nvPr/>
        </p:nvPicPr>
        <p:blipFill>
          <a:blip r:embed="rId2"/>
          <a:srcRect l="434" t="0" r="0" b="15993"/>
          <a:stretch/>
        </p:blipFill>
        <p:spPr>
          <a:xfrm>
            <a:off x="0" y="0"/>
            <a:ext cx="12191760" cy="6857640"/>
          </a:xfrm>
          <a:prstGeom prst="rect">
            <a:avLst/>
          </a:prstGeom>
          <a:ln>
            <a:noFill/>
          </a:ln>
        </p:spPr>
      </p:pic>
      <p:sp>
        <p:nvSpPr>
          <p:cNvPr id="60" name="CustomShape 2"/>
          <p:cNvSpPr/>
          <p:nvPr/>
        </p:nvSpPr>
        <p:spPr>
          <a:xfrm>
            <a:off x="2783520" y="0"/>
            <a:ext cx="9406800" cy="6857640"/>
          </a:xfrm>
          <a:custGeom>
            <a:avLst/>
            <a:gdLst/>
            <a:ahLst/>
            <a:rect l="l" t="t" r="r" b="b"/>
            <a:pathLst>
              <a:path w="9407061" h="6858000">
                <a:moveTo>
                  <a:pt x="0" y="0"/>
                </a:moveTo>
                <a:lnTo>
                  <a:pt x="9407061" y="0"/>
                </a:lnTo>
                <a:lnTo>
                  <a:pt x="9407061" y="6858000"/>
                </a:lnTo>
                <a:lnTo>
                  <a:pt x="0" y="6858000"/>
                </a:lnTo>
                <a:close/>
              </a:path>
            </a:pathLst>
          </a:cu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p:style>
      </p:sp>
      <p:sp>
        <p:nvSpPr>
          <p:cNvPr id="61" name="CustomShape 3"/>
          <p:cNvSpPr/>
          <p:nvPr/>
        </p:nvSpPr>
        <p:spPr>
          <a:xfrm>
            <a:off x="0" y="0"/>
            <a:ext cx="6949080" cy="6857640"/>
          </a:xfrm>
          <a:custGeom>
            <a:avLst/>
            <a:gdLst/>
            <a:ahLst/>
            <a:rect l="l" t="t" r="r" b="b"/>
            <a:pathLst>
              <a:path w="6949440" h="6858000">
                <a:moveTo>
                  <a:pt x="0" y="0"/>
                </a:moveTo>
                <a:lnTo>
                  <a:pt x="5234940" y="0"/>
                </a:lnTo>
                <a:lnTo>
                  <a:pt x="6949440" y="6858000"/>
                </a:lnTo>
                <a:lnTo>
                  <a:pt x="0" y="6858000"/>
                </a:lnTo>
                <a:close/>
              </a:path>
            </a:pathLst>
          </a:cu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p:style>
      </p:sp>
      <p:grpSp>
        <p:nvGrpSpPr>
          <p:cNvPr id="62" name="Group 4"/>
          <p:cNvGrpSpPr/>
          <p:nvPr/>
        </p:nvGrpSpPr>
        <p:grpSpPr>
          <a:xfrm>
            <a:off x="340920" y="359280"/>
            <a:ext cx="11509560" cy="6139080"/>
            <a:chOff x="340920" y="359280"/>
            <a:chExt cx="11509560" cy="6139080"/>
          </a:xfrm>
        </p:grpSpPr>
        <p:sp>
          <p:nvSpPr>
            <p:cNvPr id="63" name="CustomShape 5"/>
            <p:cNvSpPr/>
            <p:nvPr/>
          </p:nvSpPr>
          <p:spPr>
            <a:xfrm>
              <a:off x="340920" y="359280"/>
              <a:ext cx="11509560" cy="6139080"/>
            </a:xfrm>
            <a:prstGeom prst="rect">
              <a:avLst/>
            </a:prstGeom>
            <a:solidFill>
              <a:schemeClr val="bg1">
                <a:alpha val="92000"/>
              </a:schemeClr>
            </a:solidFill>
            <a:ln>
              <a:noFill/>
            </a:ln>
            <a:effectLst>
              <a:outerShdw algn="tl" blurRad="127000" dir="2700000" dist="75858"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p:style>
        </p:sp>
        <p:grpSp>
          <p:nvGrpSpPr>
            <p:cNvPr id="64" name="Group 6"/>
            <p:cNvGrpSpPr/>
            <p:nvPr/>
          </p:nvGrpSpPr>
          <p:grpSpPr>
            <a:xfrm>
              <a:off x="10571040" y="6019920"/>
              <a:ext cx="966600" cy="151920"/>
              <a:chOff x="10571040" y="6019920"/>
              <a:chExt cx="966600" cy="151920"/>
            </a:xfrm>
          </p:grpSpPr>
          <p:sp>
            <p:nvSpPr>
              <p:cNvPr id="65" name="CustomShape 7"/>
              <p:cNvSpPr/>
              <p:nvPr/>
            </p:nvSpPr>
            <p:spPr>
              <a:xfrm flipH="1">
                <a:off x="11113920" y="6019920"/>
                <a:ext cx="151920" cy="1519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66" name="CustomShape 8"/>
              <p:cNvSpPr/>
              <p:nvPr/>
            </p:nvSpPr>
            <p:spPr>
              <a:xfrm flipH="1">
                <a:off x="10842480" y="6019920"/>
                <a:ext cx="151920" cy="15192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p:style>
          </p:sp>
          <p:sp>
            <p:nvSpPr>
              <p:cNvPr id="67" name="CustomShape 9"/>
              <p:cNvSpPr/>
              <p:nvPr/>
            </p:nvSpPr>
            <p:spPr>
              <a:xfrm flipH="1">
                <a:off x="10571040" y="6019920"/>
                <a:ext cx="151920" cy="15192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p:style>
          </p:sp>
          <p:sp>
            <p:nvSpPr>
              <p:cNvPr id="68" name="CustomShape 10"/>
              <p:cNvSpPr/>
              <p:nvPr/>
            </p:nvSpPr>
            <p:spPr>
              <a:xfrm flipH="1">
                <a:off x="11385720" y="6019920"/>
                <a:ext cx="151920" cy="151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grpSp>
      <p:sp>
        <p:nvSpPr>
          <p:cNvPr id="69" name="PlaceHolder 11"/>
          <p:cNvSpPr>
            <a:spLocks noGrp="1"/>
          </p:cNvSpPr>
          <p:nvPr>
            <p:ph type="title"/>
          </p:nvPr>
        </p:nvSpPr>
        <p:spPr>
          <a:xfrm>
            <a:off x="680760" y="606960"/>
            <a:ext cx="4812840" cy="441720"/>
          </a:xfrm>
          <a:prstGeom prst="rect">
            <a:avLst/>
          </a:prstGeom>
        </p:spPr>
        <p:txBody>
          <a:bodyPr lIns="90000" rIns="90000" tIns="47160" bIns="47160" anchor="ctr">
            <a:noAutofit/>
          </a:bodyPr>
          <a:p>
            <a:pPr>
              <a:lnSpc>
                <a:spcPct val="100000"/>
              </a:lnSpc>
            </a:pPr>
            <a:r>
              <a:rPr b="1" lang="zh-CN" sz="2800" spc="199" strike="noStrike">
                <a:solidFill>
                  <a:srgbClr val="587f7e"/>
                </a:solidFill>
                <a:latin typeface="OPPOSans H"/>
                <a:ea typeface="微软雅黑"/>
              </a:rPr>
              <a:t>单击此处编辑母版标题样式</a:t>
            </a:r>
            <a:endParaRPr b="0" lang="ru-RU" sz="2800" spc="-1" strike="noStrike">
              <a:solidFill>
                <a:srgbClr val="000000"/>
              </a:solidFill>
              <a:latin typeface="OPPOSans B"/>
            </a:endParaRPr>
          </a:p>
        </p:txBody>
      </p:sp>
      <p:sp>
        <p:nvSpPr>
          <p:cNvPr id="70" name="CustomShape 12"/>
          <p:cNvSpPr/>
          <p:nvPr/>
        </p:nvSpPr>
        <p:spPr>
          <a:xfrm>
            <a:off x="635040" y="631440"/>
            <a:ext cx="45360" cy="392400"/>
          </a:xfrm>
          <a:prstGeom prst="rect">
            <a:avLst/>
          </a:prstGeom>
          <a:ln>
            <a:noFill/>
          </a:ln>
        </p:spPr>
        <p:style>
          <a:lnRef idx="2">
            <a:schemeClr val="accent1">
              <a:shade val="50000"/>
            </a:schemeClr>
          </a:lnRef>
          <a:fillRef idx="1">
            <a:schemeClr val="accent1"/>
          </a:fillRef>
          <a:effectRef idx="0">
            <a:schemeClr val="accent1"/>
          </a:effectRef>
          <a:fontRef idx="minor"/>
        </p:style>
      </p:sp>
      <p:sp>
        <p:nvSpPr>
          <p:cNvPr id="71" name="PlaceHolder 13"/>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600" spc="148" strike="noStrike">
                <a:solidFill>
                  <a:srgbClr val="262626"/>
                </a:solidFill>
                <a:latin typeface="Arial"/>
              </a:rPr>
              <a:t>Для правки структуры щёлкните мышью</a:t>
            </a:r>
            <a:endParaRPr b="0" lang="ru-RU" sz="1600" spc="148" strike="noStrike">
              <a:solidFill>
                <a:srgbClr val="262626"/>
              </a:solidFill>
              <a:latin typeface="Arial"/>
            </a:endParaRPr>
          </a:p>
          <a:p>
            <a:pPr lvl="1" marL="864000" indent="-324000">
              <a:spcBef>
                <a:spcPts val="1134"/>
              </a:spcBef>
              <a:buClr>
                <a:srgbClr val="000000"/>
              </a:buClr>
              <a:buSzPct val="75000"/>
              <a:buFont typeface="Symbol" charset="2"/>
              <a:buChar char=""/>
            </a:pPr>
            <a:r>
              <a:rPr b="0" lang="ru-RU" sz="1600" spc="148" strike="noStrike">
                <a:solidFill>
                  <a:srgbClr val="262626"/>
                </a:solidFill>
                <a:latin typeface="Arial"/>
              </a:rPr>
              <a:t>Второй уровень структуры</a:t>
            </a:r>
            <a:endParaRPr b="0" lang="ru-RU" sz="1600" spc="148" strike="noStrike">
              <a:solidFill>
                <a:srgbClr val="262626"/>
              </a:solidFill>
              <a:latin typeface="Arial"/>
            </a:endParaRPr>
          </a:p>
          <a:p>
            <a:pPr lvl="2" marL="1296000" indent="-288000">
              <a:spcBef>
                <a:spcPts val="850"/>
              </a:spcBef>
              <a:buClr>
                <a:srgbClr val="000000"/>
              </a:buClr>
              <a:buSzPct val="45000"/>
              <a:buFont typeface="Wingdings" charset="2"/>
              <a:buChar char=""/>
            </a:pPr>
            <a:r>
              <a:rPr b="0" lang="ru-RU" sz="1600" spc="148" strike="noStrike">
                <a:solidFill>
                  <a:srgbClr val="262626"/>
                </a:solidFill>
                <a:latin typeface="Arial"/>
              </a:rPr>
              <a:t>Третий уровень структуры</a:t>
            </a:r>
            <a:endParaRPr b="0" lang="ru-RU" sz="1600" spc="148" strike="noStrike">
              <a:solidFill>
                <a:srgbClr val="262626"/>
              </a:solidFill>
              <a:latin typeface="Arial"/>
            </a:endParaRPr>
          </a:p>
          <a:p>
            <a:pPr lvl="3" marL="1728000" indent="-216000">
              <a:spcBef>
                <a:spcPts val="567"/>
              </a:spcBef>
              <a:buClr>
                <a:srgbClr val="000000"/>
              </a:buClr>
              <a:buSzPct val="75000"/>
              <a:buFont typeface="Symbol" charset="2"/>
              <a:buChar char=""/>
            </a:pPr>
            <a:r>
              <a:rPr b="0" lang="ru-RU" sz="1600" spc="148" strike="noStrike">
                <a:solidFill>
                  <a:srgbClr val="262626"/>
                </a:solidFill>
                <a:latin typeface="Arial"/>
              </a:rPr>
              <a:t>Четвёртый уровень структуры</a:t>
            </a:r>
            <a:endParaRPr b="0" lang="ru-RU" sz="1600" spc="148" strike="noStrike">
              <a:solidFill>
                <a:srgbClr val="262626"/>
              </a:solidFill>
              <a:latin typeface="Arial"/>
            </a:endParaRPr>
          </a:p>
          <a:p>
            <a:pPr lvl="4" marL="2160000" indent="-216000">
              <a:spcBef>
                <a:spcPts val="283"/>
              </a:spcBef>
              <a:buClr>
                <a:srgbClr val="000000"/>
              </a:buClr>
              <a:buSzPct val="45000"/>
              <a:buFont typeface="Wingdings" charset="2"/>
              <a:buChar char=""/>
            </a:pPr>
            <a:r>
              <a:rPr b="0" lang="ru-RU" sz="2000" spc="148" strike="noStrike">
                <a:solidFill>
                  <a:srgbClr val="262626"/>
                </a:solidFill>
                <a:latin typeface="Arial"/>
              </a:rPr>
              <a:t>Пятый уровень структуры</a:t>
            </a:r>
            <a:endParaRPr b="0" lang="ru-RU" sz="2000" spc="148" strike="noStrike">
              <a:solidFill>
                <a:srgbClr val="262626"/>
              </a:solidFill>
              <a:latin typeface="Arial"/>
            </a:endParaRPr>
          </a:p>
          <a:p>
            <a:pPr lvl="5" marL="2592000" indent="-216000">
              <a:spcBef>
                <a:spcPts val="283"/>
              </a:spcBef>
              <a:buClr>
                <a:srgbClr val="000000"/>
              </a:buClr>
              <a:buSzPct val="45000"/>
              <a:buFont typeface="Wingdings" charset="2"/>
              <a:buChar char=""/>
            </a:pPr>
            <a:r>
              <a:rPr b="0" lang="ru-RU" sz="2000" spc="148" strike="noStrike">
                <a:solidFill>
                  <a:srgbClr val="262626"/>
                </a:solidFill>
                <a:latin typeface="Arial"/>
              </a:rPr>
              <a:t>Шестой уровень структуры</a:t>
            </a:r>
            <a:endParaRPr b="0" lang="ru-RU" sz="2000" spc="148" strike="noStrike">
              <a:solidFill>
                <a:srgbClr val="262626"/>
              </a:solidFill>
              <a:latin typeface="Arial"/>
            </a:endParaRPr>
          </a:p>
          <a:p>
            <a:pPr lvl="6" marL="3024000" indent="-216000">
              <a:spcBef>
                <a:spcPts val="283"/>
              </a:spcBef>
              <a:buClr>
                <a:srgbClr val="000000"/>
              </a:buClr>
              <a:buSzPct val="45000"/>
              <a:buFont typeface="Wingdings" charset="2"/>
              <a:buChar char=""/>
            </a:pPr>
            <a:r>
              <a:rPr b="0" lang="ru-RU" sz="2000" spc="148" strike="noStrike">
                <a:solidFill>
                  <a:srgbClr val="262626"/>
                </a:solidFill>
                <a:latin typeface="Arial"/>
              </a:rPr>
              <a:t>Седьмой уровень структуры</a:t>
            </a:r>
            <a:endParaRPr b="0" lang="ru-RU" sz="2000" spc="148" strike="noStrike">
              <a:solidFill>
                <a:srgbClr val="262626"/>
              </a:solidFill>
              <a:latin typeface="Arial"/>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8" name="CustomShape 1" hidden="1"/>
          <p:cNvSpPr/>
          <p:nvPr/>
        </p:nvSpPr>
        <p:spPr>
          <a:xfrm>
            <a:off x="0" y="0"/>
            <a:ext cx="360" cy="360"/>
          </a:xfrm>
          <a:prstGeom prst="rect">
            <a:avLst/>
          </a:prstGeom>
          <a:ln/>
        </p:spPr>
        <p:style>
          <a:lnRef idx="2">
            <a:schemeClr val="accent1">
              <a:shade val="50000"/>
            </a:schemeClr>
          </a:lnRef>
          <a:fillRef idx="1">
            <a:schemeClr val="accent1"/>
          </a:fillRef>
          <a:effectRef idx="0">
            <a:schemeClr val="accent1"/>
          </a:effectRef>
          <a:fontRef idx="minor"/>
        </p:style>
      </p:sp>
      <p:pic>
        <p:nvPicPr>
          <p:cNvPr id="109" name="图片 21" descr="绿色的叶子&#10;&#10;描述已自动生成"/>
          <p:cNvPicPr/>
          <p:nvPr/>
        </p:nvPicPr>
        <p:blipFill>
          <a:blip r:embed="rId2"/>
          <a:srcRect l="332" t="0" r="0" b="15993"/>
          <a:stretch/>
        </p:blipFill>
        <p:spPr>
          <a:xfrm>
            <a:off x="-12600" y="0"/>
            <a:ext cx="12204360" cy="6857640"/>
          </a:xfrm>
          <a:prstGeom prst="rect">
            <a:avLst/>
          </a:prstGeom>
          <a:ln>
            <a:noFill/>
          </a:ln>
        </p:spPr>
      </p:pic>
      <p:grpSp>
        <p:nvGrpSpPr>
          <p:cNvPr id="110" name="Group 2"/>
          <p:cNvGrpSpPr/>
          <p:nvPr/>
        </p:nvGrpSpPr>
        <p:grpSpPr>
          <a:xfrm>
            <a:off x="0" y="0"/>
            <a:ext cx="12191400" cy="6857640"/>
            <a:chOff x="0" y="0"/>
            <a:chExt cx="12191400" cy="6857640"/>
          </a:xfrm>
        </p:grpSpPr>
        <p:sp>
          <p:nvSpPr>
            <p:cNvPr id="111" name="CustomShape 3"/>
            <p:cNvSpPr/>
            <p:nvPr/>
          </p:nvSpPr>
          <p:spPr>
            <a:xfrm>
              <a:off x="6095880" y="0"/>
              <a:ext cx="6095520" cy="6857640"/>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p:style>
        </p:sp>
        <p:sp>
          <p:nvSpPr>
            <p:cNvPr id="112" name="CustomShape 4"/>
            <p:cNvSpPr/>
            <p:nvPr/>
          </p:nvSpPr>
          <p:spPr>
            <a:xfrm>
              <a:off x="0" y="0"/>
              <a:ext cx="6095520" cy="6857640"/>
            </a:xfrm>
            <a:prstGeom prst="rect">
              <a:avLst/>
            </a:prstGeom>
            <a:solidFill>
              <a:schemeClr val="accent1">
                <a:alpha val="95000"/>
              </a:schemeClr>
            </a:solidFill>
            <a:ln>
              <a:noFill/>
            </a:ln>
          </p:spPr>
          <p:style>
            <a:lnRef idx="2">
              <a:schemeClr val="accent1">
                <a:shade val="50000"/>
              </a:schemeClr>
            </a:lnRef>
            <a:fillRef idx="1">
              <a:schemeClr val="accent1"/>
            </a:fillRef>
            <a:effectRef idx="0">
              <a:schemeClr val="accent1"/>
            </a:effectRef>
            <a:fontRef idx="minor"/>
          </p:style>
        </p:sp>
      </p:grpSp>
      <p:sp>
        <p:nvSpPr>
          <p:cNvPr id="113" name="CustomShape 5"/>
          <p:cNvSpPr/>
          <p:nvPr/>
        </p:nvSpPr>
        <p:spPr>
          <a:xfrm>
            <a:off x="420480" y="395280"/>
            <a:ext cx="11350800" cy="6067080"/>
          </a:xfrm>
          <a:prstGeom prst="rect">
            <a:avLst/>
          </a:prstGeom>
          <a:solidFill>
            <a:schemeClr val="bg1">
              <a:alpha val="92000"/>
            </a:schemeClr>
          </a:solidFill>
          <a:ln>
            <a:noFill/>
          </a:ln>
          <a:effectLst>
            <a:outerShdw algn="tl" blurRad="127000" dir="2700000" dist="75858"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p:style>
      </p:sp>
      <p:grpSp>
        <p:nvGrpSpPr>
          <p:cNvPr id="114" name="Group 6"/>
          <p:cNvGrpSpPr/>
          <p:nvPr/>
        </p:nvGrpSpPr>
        <p:grpSpPr>
          <a:xfrm>
            <a:off x="10241280" y="5715360"/>
            <a:ext cx="966600" cy="151920"/>
            <a:chOff x="10241280" y="5715360"/>
            <a:chExt cx="966600" cy="151920"/>
          </a:xfrm>
        </p:grpSpPr>
        <p:sp>
          <p:nvSpPr>
            <p:cNvPr id="115" name="CustomShape 7"/>
            <p:cNvSpPr/>
            <p:nvPr/>
          </p:nvSpPr>
          <p:spPr>
            <a:xfrm flipH="1">
              <a:off x="10784520" y="5715360"/>
              <a:ext cx="151920" cy="15192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p:style>
        </p:sp>
        <p:sp>
          <p:nvSpPr>
            <p:cNvPr id="116" name="CustomShape 8"/>
            <p:cNvSpPr/>
            <p:nvPr/>
          </p:nvSpPr>
          <p:spPr>
            <a:xfrm flipH="1">
              <a:off x="10512720" y="5715360"/>
              <a:ext cx="151920" cy="15192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p:style>
        </p:sp>
        <p:sp>
          <p:nvSpPr>
            <p:cNvPr id="117" name="CustomShape 9"/>
            <p:cNvSpPr/>
            <p:nvPr/>
          </p:nvSpPr>
          <p:spPr>
            <a:xfrm flipH="1">
              <a:off x="10241280" y="5715360"/>
              <a:ext cx="151920" cy="15192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p:style>
        </p:sp>
        <p:sp>
          <p:nvSpPr>
            <p:cNvPr id="118" name="CustomShape 10"/>
            <p:cNvSpPr/>
            <p:nvPr/>
          </p:nvSpPr>
          <p:spPr>
            <a:xfrm flipH="1">
              <a:off x="11055960" y="5715360"/>
              <a:ext cx="151920" cy="151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sp>
        <p:nvSpPr>
          <p:cNvPr id="119" name="CustomShape 11"/>
          <p:cNvSpPr/>
          <p:nvPr/>
        </p:nvSpPr>
        <p:spPr>
          <a:xfrm>
            <a:off x="1029960" y="1645920"/>
            <a:ext cx="10177920" cy="3474360"/>
          </a:xfrm>
          <a:custGeom>
            <a:avLst/>
            <a:gdLst/>
            <a:ahLst/>
            <a:rect l="l" t="t" r="r" b="b"/>
            <a:pathLst>
              <a:path w="10195560" h="3474720">
                <a:moveTo>
                  <a:pt x="0" y="0"/>
                </a:moveTo>
                <a:lnTo>
                  <a:pt x="10195560" y="0"/>
                </a:lnTo>
                <a:lnTo>
                  <a:pt x="10195560" y="1530157"/>
                </a:lnTo>
                <a:lnTo>
                  <a:pt x="9838314" y="1737360"/>
                </a:lnTo>
                <a:lnTo>
                  <a:pt x="10195560" y="1944562"/>
                </a:lnTo>
                <a:lnTo>
                  <a:pt x="10195560" y="3474720"/>
                </a:lnTo>
                <a:lnTo>
                  <a:pt x="0" y="347472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120" name="PlaceHolder 12"/>
          <p:cNvSpPr>
            <a:spLocks noGrp="1"/>
          </p:cNvSpPr>
          <p:nvPr>
            <p:ph type="title"/>
          </p:nvPr>
        </p:nvSpPr>
        <p:spPr>
          <a:xfrm>
            <a:off x="609480" y="273600"/>
            <a:ext cx="10972440" cy="1144800"/>
          </a:xfrm>
          <a:prstGeom prst="rect">
            <a:avLst/>
          </a:prstGeom>
        </p:spPr>
        <p:txBody>
          <a:bodyPr lIns="0" rIns="0" tIns="0" bIns="0" anchor="ctr">
            <a:noAutofit/>
          </a:bodyPr>
          <a:p>
            <a:r>
              <a:rPr b="0" lang="ru-RU" sz="1800" spc="-1" strike="noStrike">
                <a:solidFill>
                  <a:srgbClr val="000000"/>
                </a:solidFill>
                <a:latin typeface="OPPOSans B"/>
              </a:rPr>
              <a:t>Для правки текста заглавия щёлкните мышью</a:t>
            </a:r>
            <a:endParaRPr b="0" lang="ru-RU" sz="1800" spc="-1" strike="noStrike">
              <a:solidFill>
                <a:srgbClr val="000000"/>
              </a:solidFill>
              <a:latin typeface="OPPOSans B"/>
            </a:endParaRPr>
          </a:p>
        </p:txBody>
      </p:sp>
      <p:sp>
        <p:nvSpPr>
          <p:cNvPr id="121" name="PlaceHolder 13"/>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1600" spc="148" strike="noStrike">
                <a:solidFill>
                  <a:srgbClr val="262626"/>
                </a:solidFill>
                <a:latin typeface="Arial"/>
              </a:rPr>
              <a:t>Для правки структуры щёлкните мышью</a:t>
            </a:r>
            <a:endParaRPr b="0" lang="ru-RU" sz="1600" spc="148" strike="noStrike">
              <a:solidFill>
                <a:srgbClr val="262626"/>
              </a:solidFill>
              <a:latin typeface="Arial"/>
            </a:endParaRPr>
          </a:p>
          <a:p>
            <a:pPr lvl="1" marL="864000" indent="-324000">
              <a:spcBef>
                <a:spcPts val="1134"/>
              </a:spcBef>
              <a:buClr>
                <a:srgbClr val="000000"/>
              </a:buClr>
              <a:buSzPct val="75000"/>
              <a:buFont typeface="Symbol" charset="2"/>
              <a:buChar char=""/>
            </a:pPr>
            <a:r>
              <a:rPr b="0" lang="ru-RU" sz="1600" spc="148" strike="noStrike">
                <a:solidFill>
                  <a:srgbClr val="262626"/>
                </a:solidFill>
                <a:latin typeface="Arial"/>
              </a:rPr>
              <a:t>Второй уровень структуры</a:t>
            </a:r>
            <a:endParaRPr b="0" lang="ru-RU" sz="1600" spc="148" strike="noStrike">
              <a:solidFill>
                <a:srgbClr val="262626"/>
              </a:solidFill>
              <a:latin typeface="Arial"/>
            </a:endParaRPr>
          </a:p>
          <a:p>
            <a:pPr lvl="2" marL="1296000" indent="-288000">
              <a:spcBef>
                <a:spcPts val="850"/>
              </a:spcBef>
              <a:buClr>
                <a:srgbClr val="000000"/>
              </a:buClr>
              <a:buSzPct val="45000"/>
              <a:buFont typeface="Wingdings" charset="2"/>
              <a:buChar char=""/>
            </a:pPr>
            <a:r>
              <a:rPr b="0" lang="ru-RU" sz="1600" spc="148" strike="noStrike">
                <a:solidFill>
                  <a:srgbClr val="262626"/>
                </a:solidFill>
                <a:latin typeface="Arial"/>
              </a:rPr>
              <a:t>Третий уровень структуры</a:t>
            </a:r>
            <a:endParaRPr b="0" lang="ru-RU" sz="1600" spc="148" strike="noStrike">
              <a:solidFill>
                <a:srgbClr val="262626"/>
              </a:solidFill>
              <a:latin typeface="Arial"/>
            </a:endParaRPr>
          </a:p>
          <a:p>
            <a:pPr lvl="3" marL="1728000" indent="-216000">
              <a:spcBef>
                <a:spcPts val="567"/>
              </a:spcBef>
              <a:buClr>
                <a:srgbClr val="000000"/>
              </a:buClr>
              <a:buSzPct val="75000"/>
              <a:buFont typeface="Symbol" charset="2"/>
              <a:buChar char=""/>
            </a:pPr>
            <a:r>
              <a:rPr b="0" lang="ru-RU" sz="1600" spc="148" strike="noStrike">
                <a:solidFill>
                  <a:srgbClr val="262626"/>
                </a:solidFill>
                <a:latin typeface="Arial"/>
              </a:rPr>
              <a:t>Четвёртый уровень структуры</a:t>
            </a:r>
            <a:endParaRPr b="0" lang="ru-RU" sz="1600" spc="148" strike="noStrike">
              <a:solidFill>
                <a:srgbClr val="262626"/>
              </a:solidFill>
              <a:latin typeface="Arial"/>
            </a:endParaRPr>
          </a:p>
          <a:p>
            <a:pPr lvl="4" marL="2160000" indent="-216000">
              <a:spcBef>
                <a:spcPts val="283"/>
              </a:spcBef>
              <a:buClr>
                <a:srgbClr val="000000"/>
              </a:buClr>
              <a:buSzPct val="45000"/>
              <a:buFont typeface="Wingdings" charset="2"/>
              <a:buChar char=""/>
            </a:pPr>
            <a:r>
              <a:rPr b="0" lang="ru-RU" sz="2000" spc="148" strike="noStrike">
                <a:solidFill>
                  <a:srgbClr val="262626"/>
                </a:solidFill>
                <a:latin typeface="Arial"/>
              </a:rPr>
              <a:t>Пятый уровень структуры</a:t>
            </a:r>
            <a:endParaRPr b="0" lang="ru-RU" sz="2000" spc="148" strike="noStrike">
              <a:solidFill>
                <a:srgbClr val="262626"/>
              </a:solidFill>
              <a:latin typeface="Arial"/>
            </a:endParaRPr>
          </a:p>
          <a:p>
            <a:pPr lvl="5" marL="2592000" indent="-216000">
              <a:spcBef>
                <a:spcPts val="283"/>
              </a:spcBef>
              <a:buClr>
                <a:srgbClr val="000000"/>
              </a:buClr>
              <a:buSzPct val="45000"/>
              <a:buFont typeface="Wingdings" charset="2"/>
              <a:buChar char=""/>
            </a:pPr>
            <a:r>
              <a:rPr b="0" lang="ru-RU" sz="2000" spc="148" strike="noStrike">
                <a:solidFill>
                  <a:srgbClr val="262626"/>
                </a:solidFill>
                <a:latin typeface="Arial"/>
              </a:rPr>
              <a:t>Шестой уровень структуры</a:t>
            </a:r>
            <a:endParaRPr b="0" lang="ru-RU" sz="2000" spc="148" strike="noStrike">
              <a:solidFill>
                <a:srgbClr val="262626"/>
              </a:solidFill>
              <a:latin typeface="Arial"/>
            </a:endParaRPr>
          </a:p>
          <a:p>
            <a:pPr lvl="6" marL="3024000" indent="-216000">
              <a:spcBef>
                <a:spcPts val="283"/>
              </a:spcBef>
              <a:buClr>
                <a:srgbClr val="000000"/>
              </a:buClr>
              <a:buSzPct val="45000"/>
              <a:buFont typeface="Wingdings" charset="2"/>
              <a:buChar char=""/>
            </a:pPr>
            <a:r>
              <a:rPr b="0" lang="ru-RU" sz="2000" spc="148" strike="noStrike">
                <a:solidFill>
                  <a:srgbClr val="262626"/>
                </a:solidFill>
                <a:latin typeface="Arial"/>
              </a:rPr>
              <a:t>Седьмой уровень структуры</a:t>
            </a:r>
            <a:endParaRPr b="0" lang="ru-RU" sz="2000" spc="148" strike="noStrike">
              <a:solidFill>
                <a:srgbClr val="262626"/>
              </a:solidFill>
              <a:latin typeface="Arial"/>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58" name="PlaceHolder 1"/>
          <p:cNvSpPr>
            <a:spLocks noGrp="1"/>
          </p:cNvSpPr>
          <p:nvPr>
            <p:ph type="title"/>
          </p:nvPr>
        </p:nvSpPr>
        <p:spPr>
          <a:xfrm>
            <a:off x="1523880" y="1122480"/>
            <a:ext cx="9143640" cy="2387160"/>
          </a:xfrm>
          <a:prstGeom prst="rect">
            <a:avLst/>
          </a:prstGeom>
        </p:spPr>
        <p:txBody>
          <a:bodyPr anchor="b">
            <a:noAutofit/>
          </a:bodyPr>
          <a:p>
            <a:pPr algn="ctr">
              <a:lnSpc>
                <a:spcPct val="90000"/>
              </a:lnSpc>
            </a:pPr>
            <a:r>
              <a:rPr b="0" lang="zh-CN" sz="6000" spc="-1" strike="noStrike">
                <a:solidFill>
                  <a:srgbClr val="000000"/>
                </a:solidFill>
                <a:latin typeface="等线 Light"/>
              </a:rPr>
              <a:t>单击此处编辑母版标题样式</a:t>
            </a:r>
            <a:endParaRPr b="0" lang="ru-RU" sz="6000" spc="-1" strike="noStrike">
              <a:solidFill>
                <a:srgbClr val="000000"/>
              </a:solidFill>
              <a:latin typeface="等线"/>
            </a:endParaRPr>
          </a:p>
        </p:txBody>
      </p:sp>
      <p:sp>
        <p:nvSpPr>
          <p:cNvPr id="159" name="PlaceHolder 2"/>
          <p:cNvSpPr>
            <a:spLocks noGrp="1"/>
          </p:cNvSpPr>
          <p:nvPr>
            <p:ph type="dt"/>
          </p:nvPr>
        </p:nvSpPr>
        <p:spPr>
          <a:xfrm>
            <a:off x="838080" y="6356520"/>
            <a:ext cx="2742840" cy="364680"/>
          </a:xfrm>
          <a:prstGeom prst="rect">
            <a:avLst/>
          </a:prstGeom>
        </p:spPr>
        <p:txBody>
          <a:bodyPr anchor="ctr">
            <a:noAutofit/>
          </a:bodyPr>
          <a:p>
            <a:pPr>
              <a:lnSpc>
                <a:spcPct val="100000"/>
              </a:lnSpc>
            </a:pPr>
            <a:fld id="{9B3A5F26-C06D-4D42-8F4F-37FBB284C3A0}" type="datetime">
              <a:rPr b="0" lang="ru-RU" sz="1200" spc="-1" strike="noStrike">
                <a:solidFill>
                  <a:srgbClr val="8b8b8b"/>
                </a:solidFill>
                <a:latin typeface="等线"/>
              </a:rPr>
              <a:t>28.9.26</a:t>
            </a:fld>
            <a:endParaRPr b="0" lang="ru-RU" sz="1200" spc="-1" strike="noStrike">
              <a:latin typeface="Times New Roman"/>
            </a:endParaRPr>
          </a:p>
        </p:txBody>
      </p:sp>
      <p:sp>
        <p:nvSpPr>
          <p:cNvPr id="160" name="PlaceHolder 3"/>
          <p:cNvSpPr>
            <a:spLocks noGrp="1"/>
          </p:cNvSpPr>
          <p:nvPr>
            <p:ph type="ftr"/>
          </p:nvPr>
        </p:nvSpPr>
        <p:spPr>
          <a:xfrm>
            <a:off x="4038480" y="6356520"/>
            <a:ext cx="4114440" cy="364680"/>
          </a:xfrm>
          <a:prstGeom prst="rect">
            <a:avLst/>
          </a:prstGeom>
        </p:spPr>
        <p:txBody>
          <a:bodyPr anchor="ctr">
            <a:noAutofit/>
          </a:bodyPr>
          <a:p>
            <a:endParaRPr b="0" lang="ru-RU" sz="2400" spc="-1" strike="noStrike">
              <a:latin typeface="Times New Roman"/>
            </a:endParaRPr>
          </a:p>
        </p:txBody>
      </p:sp>
      <p:sp>
        <p:nvSpPr>
          <p:cNvPr id="161" name="PlaceHolder 4"/>
          <p:cNvSpPr>
            <a:spLocks noGrp="1"/>
          </p:cNvSpPr>
          <p:nvPr>
            <p:ph type="sldNum"/>
          </p:nvPr>
        </p:nvSpPr>
        <p:spPr>
          <a:xfrm>
            <a:off x="8610480" y="6356520"/>
            <a:ext cx="2742840" cy="364680"/>
          </a:xfrm>
          <a:prstGeom prst="rect">
            <a:avLst/>
          </a:prstGeom>
        </p:spPr>
        <p:txBody>
          <a:bodyPr anchor="ctr">
            <a:noAutofit/>
          </a:bodyPr>
          <a:p>
            <a:pPr algn="r">
              <a:lnSpc>
                <a:spcPct val="100000"/>
              </a:lnSpc>
            </a:pPr>
            <a:fld id="{C286B99E-66E9-4D50-A4E9-F736402CBC96}" type="slidenum">
              <a:rPr b="0" lang="ru-RU" sz="1200" spc="-1" strike="noStrike">
                <a:solidFill>
                  <a:srgbClr val="8b8b8b"/>
                </a:solidFill>
                <a:latin typeface="等线"/>
              </a:rPr>
              <a:t>&lt;номер&gt;</a:t>
            </a:fld>
            <a:endParaRPr b="0" lang="ru-RU" sz="1200" spc="-1" strike="noStrike">
              <a:latin typeface="Times New Roman"/>
            </a:endParaRPr>
          </a:p>
        </p:txBody>
      </p:sp>
      <p:sp>
        <p:nvSpPr>
          <p:cNvPr id="162" name="PlaceHolder 5"/>
          <p:cNvSpPr>
            <a:spLocks noGrp="1"/>
          </p:cNvSpPr>
          <p:nvPr>
            <p:ph type="body"/>
          </p:nvPr>
        </p:nvSpPr>
        <p:spPr>
          <a:xfrm>
            <a:off x="609480" y="1604520"/>
            <a:ext cx="10972440" cy="397728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ru-RU" sz="2800" spc="-1" strike="noStrike">
                <a:solidFill>
                  <a:srgbClr val="000000"/>
                </a:solidFill>
                <a:latin typeface="等线"/>
              </a:rPr>
              <a:t>Для правки структуры щёлкните мышью</a:t>
            </a:r>
            <a:endParaRPr b="0" lang="ru-RU" sz="2800" spc="-1" strike="noStrike">
              <a:solidFill>
                <a:srgbClr val="000000"/>
              </a:solidFill>
              <a:latin typeface="等线"/>
            </a:endParaRPr>
          </a:p>
          <a:p>
            <a:pPr lvl="1" marL="864000" indent="-324000">
              <a:spcBef>
                <a:spcPts val="1134"/>
              </a:spcBef>
              <a:buClr>
                <a:srgbClr val="000000"/>
              </a:buClr>
              <a:buSzPct val="75000"/>
              <a:buFont typeface="Symbol" charset="2"/>
              <a:buChar char=""/>
            </a:pPr>
            <a:r>
              <a:rPr b="0" lang="ru-RU" sz="2000" spc="-1" strike="noStrike">
                <a:solidFill>
                  <a:srgbClr val="000000"/>
                </a:solidFill>
                <a:latin typeface="等线"/>
              </a:rPr>
              <a:t>Второй уровень структуры</a:t>
            </a:r>
            <a:endParaRPr b="0" lang="ru-RU" sz="2000" spc="-1" strike="noStrike">
              <a:solidFill>
                <a:srgbClr val="000000"/>
              </a:solidFill>
              <a:latin typeface="等线"/>
            </a:endParaRPr>
          </a:p>
          <a:p>
            <a:pPr lvl="2" marL="1296000" indent="-288000">
              <a:spcBef>
                <a:spcPts val="850"/>
              </a:spcBef>
              <a:buClr>
                <a:srgbClr val="000000"/>
              </a:buClr>
              <a:buSzPct val="45000"/>
              <a:buFont typeface="Wingdings" charset="2"/>
              <a:buChar char=""/>
            </a:pPr>
            <a:r>
              <a:rPr b="0" lang="ru-RU" sz="1800" spc="-1" strike="noStrike">
                <a:solidFill>
                  <a:srgbClr val="000000"/>
                </a:solidFill>
                <a:latin typeface="等线"/>
              </a:rPr>
              <a:t>Третий уровень структуры</a:t>
            </a:r>
            <a:endParaRPr b="0" lang="ru-RU" sz="1800" spc="-1" strike="noStrike">
              <a:solidFill>
                <a:srgbClr val="000000"/>
              </a:solidFill>
              <a:latin typeface="等线"/>
            </a:endParaRPr>
          </a:p>
          <a:p>
            <a:pPr lvl="3" marL="1728000" indent="-216000">
              <a:spcBef>
                <a:spcPts val="567"/>
              </a:spcBef>
              <a:buClr>
                <a:srgbClr val="000000"/>
              </a:buClr>
              <a:buSzPct val="75000"/>
              <a:buFont typeface="Symbol" charset="2"/>
              <a:buChar char=""/>
            </a:pPr>
            <a:r>
              <a:rPr b="0" lang="ru-RU" sz="1800" spc="-1" strike="noStrike">
                <a:solidFill>
                  <a:srgbClr val="000000"/>
                </a:solidFill>
                <a:latin typeface="等线"/>
              </a:rPr>
              <a:t>Четвёртый уровень структуры</a:t>
            </a:r>
            <a:endParaRPr b="0" lang="ru-RU" sz="1800" spc="-1" strike="noStrike">
              <a:solidFill>
                <a:srgbClr val="000000"/>
              </a:solidFill>
              <a:latin typeface="等线"/>
            </a:endParaRPr>
          </a:p>
          <a:p>
            <a:pPr lvl="4" marL="2160000" indent="-216000">
              <a:spcBef>
                <a:spcPts val="283"/>
              </a:spcBef>
              <a:buClr>
                <a:srgbClr val="000000"/>
              </a:buClr>
              <a:buSzPct val="45000"/>
              <a:buFont typeface="Wingdings" charset="2"/>
              <a:buChar char=""/>
            </a:pPr>
            <a:r>
              <a:rPr b="0" lang="ru-RU" sz="2000" spc="-1" strike="noStrike">
                <a:solidFill>
                  <a:srgbClr val="000000"/>
                </a:solidFill>
                <a:latin typeface="等线"/>
              </a:rPr>
              <a:t>Пятый уровень структуры</a:t>
            </a:r>
            <a:endParaRPr b="0" lang="ru-RU" sz="2000" spc="-1" strike="noStrike">
              <a:solidFill>
                <a:srgbClr val="000000"/>
              </a:solidFill>
              <a:latin typeface="等线"/>
            </a:endParaRPr>
          </a:p>
          <a:p>
            <a:pPr lvl="5" marL="2592000" indent="-216000">
              <a:spcBef>
                <a:spcPts val="283"/>
              </a:spcBef>
              <a:buClr>
                <a:srgbClr val="000000"/>
              </a:buClr>
              <a:buSzPct val="45000"/>
              <a:buFont typeface="Wingdings" charset="2"/>
              <a:buChar char=""/>
            </a:pPr>
            <a:r>
              <a:rPr b="0" lang="ru-RU" sz="2000" spc="-1" strike="noStrike">
                <a:solidFill>
                  <a:srgbClr val="000000"/>
                </a:solidFill>
                <a:latin typeface="等线"/>
              </a:rPr>
              <a:t>Шестой уровень структуры</a:t>
            </a:r>
            <a:endParaRPr b="0" lang="ru-RU" sz="2000" spc="-1" strike="noStrike">
              <a:solidFill>
                <a:srgbClr val="000000"/>
              </a:solidFill>
              <a:latin typeface="等线"/>
            </a:endParaRPr>
          </a:p>
          <a:p>
            <a:pPr lvl="6" marL="3024000" indent="-216000">
              <a:spcBef>
                <a:spcPts val="283"/>
              </a:spcBef>
              <a:buClr>
                <a:srgbClr val="000000"/>
              </a:buClr>
              <a:buSzPct val="45000"/>
              <a:buFont typeface="Wingdings" charset="2"/>
              <a:buChar char=""/>
            </a:pPr>
            <a:r>
              <a:rPr b="0" lang="ru-RU" sz="2000" spc="-1" strike="noStrike">
                <a:solidFill>
                  <a:srgbClr val="000000"/>
                </a:solidFill>
                <a:latin typeface="等线"/>
              </a:rPr>
              <a:t>Седьмой уровень структуры</a:t>
            </a:r>
            <a:endParaRPr b="0" lang="ru-RU" sz="2000" spc="-1" strike="noStrike">
              <a:solidFill>
                <a:srgbClr val="000000"/>
              </a:solidFill>
              <a:latin typeface="等线"/>
            </a:endParaRPr>
          </a:p>
        </p:txBody>
      </p:sp>
    </p:spTree>
  </p:cSld>
  <p:clrMap bg1="lt1" bg2="lt2" tx1="dk1" tx2="dk2" accent1="accent1" accent2="accent2" accent3="accent3" accent4="accent4" accent5="accent5" accent6="accent6" hlink="hlink" folHlink="folHlink"/>
  <p:sldLayoutIdLst>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13.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image" Target="../media/image8.png"/><Relationship Id="rId3" Type="http://schemas.openxmlformats.org/officeDocument/2006/relationships/image" Target="../media/image9.png"/><Relationship Id="rId4"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image" Target="../media/image10.png"/><Relationship Id="rId2" Type="http://schemas.openxmlformats.org/officeDocument/2006/relationships/image" Target="../media/image11.jpeg"/><Relationship Id="rId3" Type="http://schemas.openxmlformats.org/officeDocument/2006/relationships/slideLayout" Target="../slideLayouts/slideLayout13.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chart" Target="../charts/chart1.xml"/><Relationship Id="rId2" Type="http://schemas.openxmlformats.org/officeDocument/2006/relationships/chart" Target="../charts/chart2.xml"/><Relationship Id="rId3"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38.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38.xml"/>
</Relationships>
</file>

<file path=ppt/slides/_rels/slide14.xml.rels><?xml version="1.0" encoding="UTF-8"?>
<Relationships xmlns="http://schemas.openxmlformats.org/package/2006/relationships"><Relationship Id="rId1" Type="http://schemas.openxmlformats.org/officeDocument/2006/relationships/image" Target="../media/image12.jpeg"/><Relationship Id="rId2" Type="http://schemas.openxmlformats.org/officeDocument/2006/relationships/image" Target="../media/image13.jpeg"/><Relationship Id="rId3" Type="http://schemas.openxmlformats.org/officeDocument/2006/relationships/image" Target="../media/image14.jpeg"/><Relationship Id="rId4" Type="http://schemas.openxmlformats.org/officeDocument/2006/relationships/image" Target="../media/image15.jpeg"/><Relationship Id="rId5" Type="http://schemas.openxmlformats.org/officeDocument/2006/relationships/slideLayout" Target="../slideLayouts/slideLayout38.xml"/>
</Relationships>
</file>

<file path=ppt/slides/_rels/slide15.xml.rels><?xml version="1.0" encoding="UTF-8"?>
<Relationships xmlns="http://schemas.openxmlformats.org/package/2006/relationships"><Relationship Id="rId1" Type="http://schemas.openxmlformats.org/officeDocument/2006/relationships/image" Target="../media/image16.jpeg"/><Relationship Id="rId2" Type="http://schemas.openxmlformats.org/officeDocument/2006/relationships/image" Target="../media/image17.jpeg"/><Relationship Id="rId3" Type="http://schemas.openxmlformats.org/officeDocument/2006/relationships/image" Target="../media/image18.jpeg"/><Relationship Id="rId4" Type="http://schemas.openxmlformats.org/officeDocument/2006/relationships/image" Target="../media/image19.jpeg"/><Relationship Id="rId5" Type="http://schemas.openxmlformats.org/officeDocument/2006/relationships/slideLayout" Target="../slideLayouts/slideLayout38.xml"/>
</Relationships>
</file>

<file path=ppt/slides/_rels/slide16.xml.rels><?xml version="1.0" encoding="UTF-8"?>
<Relationships xmlns="http://schemas.openxmlformats.org/package/2006/relationships"><Relationship Id="rId1" Type="http://schemas.openxmlformats.org/officeDocument/2006/relationships/image" Target="../media/image20.jpeg"/><Relationship Id="rId2" Type="http://schemas.openxmlformats.org/officeDocument/2006/relationships/image" Target="../media/image21.jpeg"/><Relationship Id="rId3" Type="http://schemas.openxmlformats.org/officeDocument/2006/relationships/image" Target="../media/image22.jpeg"/><Relationship Id="rId4" Type="http://schemas.openxmlformats.org/officeDocument/2006/relationships/slideLayout" Target="../slideLayouts/slideLayout38.xml"/>
</Relationships>
</file>

<file path=ppt/slides/_rels/slide17.xml.rels><?xml version="1.0" encoding="UTF-8"?>
<Relationships xmlns="http://schemas.openxmlformats.org/package/2006/relationships"><Relationship Id="rId1" Type="http://schemas.openxmlformats.org/officeDocument/2006/relationships/image" Target="../media/image23.jpeg"/><Relationship Id="rId2" Type="http://schemas.openxmlformats.org/officeDocument/2006/relationships/image" Target="../media/image24.jpeg"/><Relationship Id="rId3" Type="http://schemas.openxmlformats.org/officeDocument/2006/relationships/image" Target="../media/image25.jpeg"/><Relationship Id="rId4" Type="http://schemas.openxmlformats.org/officeDocument/2006/relationships/image" Target="../media/image26.jpeg"/><Relationship Id="rId5" Type="http://schemas.openxmlformats.org/officeDocument/2006/relationships/slideLayout" Target="../slideLayouts/slideLayout38.xml"/>
</Relationships>
</file>

<file path=ppt/slides/_rels/slide18.xml.rels><?xml version="1.0" encoding="UTF-8"?>
<Relationships xmlns="http://schemas.openxmlformats.org/package/2006/relationships"><Relationship Id="rId1" Type="http://schemas.openxmlformats.org/officeDocument/2006/relationships/image" Target="../media/image27.jpeg"/><Relationship Id="rId2" Type="http://schemas.openxmlformats.org/officeDocument/2006/relationships/image" Target="../media/image28.jpeg"/><Relationship Id="rId3" Type="http://schemas.openxmlformats.org/officeDocument/2006/relationships/image" Target="../media/image29.jpeg"/><Relationship Id="rId4" Type="http://schemas.openxmlformats.org/officeDocument/2006/relationships/image" Target="../media/image30.jpeg"/><Relationship Id="rId5" Type="http://schemas.openxmlformats.org/officeDocument/2006/relationships/slideLayout" Target="../slideLayouts/slideLayout38.xml"/>
</Relationships>
</file>

<file path=ppt/slides/_rels/slide19.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image" Target="../media/image32.png"/><Relationship Id="rId2" Type="http://schemas.openxmlformats.org/officeDocument/2006/relationships/slideLayout" Target="../slideLayouts/slideLayout13.xml"/><Relationship Id="rId3" Type="http://schemas.openxmlformats.org/officeDocument/2006/relationships/notesSlide" Target="../notesSlides/notesSlide20.xml"/>
</Relationships>
</file>

<file path=ppt/slides/_rels/slide21.xml.rels><?xml version="1.0" encoding="UTF-8"?>
<Relationships xmlns="http://schemas.openxmlformats.org/package/2006/relationships"><Relationship Id="rId1" Type="http://schemas.openxmlformats.org/officeDocument/2006/relationships/image" Target="../media/image33.jpeg"/><Relationship Id="rId2" Type="http://schemas.openxmlformats.org/officeDocument/2006/relationships/image" Target="../media/image34.jpeg"/><Relationship Id="rId3" Type="http://schemas.openxmlformats.org/officeDocument/2006/relationships/image" Target="../media/image35.png"/><Relationship Id="rId4"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image" Target="../media/image36.jpeg"/><Relationship Id="rId2" Type="http://schemas.openxmlformats.org/officeDocument/2006/relationships/image" Target="../media/image37.png"/><Relationship Id="rId3"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hyperlink" Target="http://www.wisto.com.cn/projects.html?id=1732678173282693122/" TargetMode="External"/><Relationship Id="rId2" Type="http://schemas.openxmlformats.org/officeDocument/2006/relationships/image" Target="../media/image38.jpeg"/><Relationship Id="rId3" Type="http://schemas.openxmlformats.org/officeDocument/2006/relationships/image" Target="../media/image39.jpeg"/><Relationship Id="rId4" Type="http://schemas.openxmlformats.org/officeDocument/2006/relationships/image" Target="../media/image40.jpeg"/><Relationship Id="rId5" Type="http://schemas.openxmlformats.org/officeDocument/2006/relationships/image" Target="../media/image41.jpeg"/><Relationship Id="rId6"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image" Target="../media/image42.jpeg"/><Relationship Id="rId2" Type="http://schemas.openxmlformats.org/officeDocument/2006/relationships/image" Target="../media/image43.jpeg"/><Relationship Id="rId3" Type="http://schemas.openxmlformats.org/officeDocument/2006/relationships/image" Target="../media/image44.jpeg"/><Relationship Id="rId4" Type="http://schemas.openxmlformats.org/officeDocument/2006/relationships/image" Target="../media/image45.jpeg"/><Relationship Id="rId5"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image" Target="../media/image46.png"/><Relationship Id="rId2"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image" Target="../media/image49.jpeg"/><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image" Target="../media/image52.jpeg"/><Relationship Id="rId2" Type="http://schemas.openxmlformats.org/officeDocument/2006/relationships/image" Target="../media/image53.png"/><Relationship Id="rId3"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image" Target="../media/image54.jpeg"/><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slideLayout" Target="../slideLayouts/slideLayout13.xml"/>
</Relationships>
</file>

<file path=ppt/slides/_rels/slide31.xml.rels><?xml version="1.0" encoding="UTF-8"?>
<Relationships xmlns="http://schemas.openxmlformats.org/package/2006/relationships"><Relationship Id="rId1" Type="http://schemas.openxmlformats.org/officeDocument/2006/relationships/image" Target="../media/image57.jpeg"/><Relationship Id="rId2" Type="http://schemas.openxmlformats.org/officeDocument/2006/relationships/image" Target="../media/image58.png"/><Relationship Id="rId3"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image" Target="../media/image59.jpeg"/><Relationship Id="rId2" Type="http://schemas.openxmlformats.org/officeDocument/2006/relationships/image" Target="../media/image60.png"/><Relationship Id="rId3"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image" Target="../media/image6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image" Target="../media/image64.jpeg"/><Relationship Id="rId2" Type="http://schemas.openxmlformats.org/officeDocument/2006/relationships/image" Target="../media/image65.png"/><Relationship Id="rId3" Type="http://schemas.openxmlformats.org/officeDocument/2006/relationships/image" Target="../media/image66.png"/><Relationship Id="rId4"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image" Target="../media/image67.jpeg"/><Relationship Id="rId2" Type="http://schemas.openxmlformats.org/officeDocument/2006/relationships/image" Target="../media/image68.png"/><Relationship Id="rId3" Type="http://schemas.openxmlformats.org/officeDocument/2006/relationships/image" Target="../media/image69.png"/><Relationship Id="rId4"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image" Target="../media/image70.jpeg"/><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image" Target="../media/image73.jpeg"/><Relationship Id="rId2" Type="http://schemas.openxmlformats.org/officeDocument/2006/relationships/image" Target="../media/image74.png"/><Relationship Id="rId3" Type="http://schemas.openxmlformats.org/officeDocument/2006/relationships/image" Target="../media/image75.png"/><Relationship Id="rId4"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image" Target="../media/image76.jpeg"/><Relationship Id="rId2" Type="http://schemas.openxmlformats.org/officeDocument/2006/relationships/image" Target="../media/image77.png"/><Relationship Id="rId3" Type="http://schemas.openxmlformats.org/officeDocument/2006/relationships/image" Target="../media/image78.png"/><Relationship Id="rId4"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5" name="CustomShape 1"/>
          <p:cNvSpPr/>
          <p:nvPr/>
        </p:nvSpPr>
        <p:spPr>
          <a:xfrm>
            <a:off x="610560" y="1367280"/>
            <a:ext cx="8006040" cy="2469240"/>
          </a:xfrm>
          <a:prstGeom prst="rect">
            <a:avLst/>
          </a:prstGeom>
          <a:noFill/>
          <a:ln>
            <a:noFill/>
          </a:ln>
        </p:spPr>
        <p:style>
          <a:lnRef idx="0"/>
          <a:fillRef idx="0"/>
          <a:effectRef idx="0"/>
          <a:fontRef idx="minor"/>
        </p:style>
        <p:txBody>
          <a:bodyPr lIns="0" rIns="0" tIns="0" bIns="0">
            <a:spAutoFit/>
          </a:bodyPr>
          <a:p>
            <a:pPr>
              <a:lnSpc>
                <a:spcPct val="100000"/>
              </a:lnSpc>
            </a:pPr>
            <a:r>
              <a:rPr b="0" lang="en-US" sz="5400" spc="199" strike="noStrike">
                <a:solidFill>
                  <a:srgbClr val="587f7e"/>
                </a:solidFill>
                <a:latin typeface="OPPOSans H"/>
                <a:ea typeface="OPPOSans H"/>
              </a:rPr>
              <a:t>Principles of universal design in the formation of public parks.</a:t>
            </a:r>
            <a:endParaRPr b="0" lang="ru-RU" sz="5400" spc="-1" strike="noStrike">
              <a:latin typeface="Arial"/>
            </a:endParaRPr>
          </a:p>
        </p:txBody>
      </p:sp>
      <p:sp>
        <p:nvSpPr>
          <p:cNvPr id="206" name="CustomShape 2"/>
          <p:cNvSpPr/>
          <p:nvPr/>
        </p:nvSpPr>
        <p:spPr>
          <a:xfrm>
            <a:off x="610560" y="4967640"/>
            <a:ext cx="2690280" cy="516960"/>
          </a:xfrm>
          <a:prstGeom prst="rect">
            <a:avLst/>
          </a:prstGeom>
          <a:noFill/>
          <a:ln>
            <a:noFill/>
          </a:ln>
        </p:spPr>
        <p:style>
          <a:lnRef idx="0"/>
          <a:fillRef idx="0"/>
          <a:effectRef idx="0"/>
          <a:fontRef idx="minor"/>
        </p:style>
        <p:txBody>
          <a:bodyPr lIns="90000" rIns="90000" tIns="45000" bIns="45000">
            <a:spAutoFit/>
          </a:bodyPr>
          <a:p>
            <a:pPr>
              <a:lnSpc>
                <a:spcPct val="100000"/>
              </a:lnSpc>
              <a:spcAft>
                <a:spcPts val="1001"/>
              </a:spcAft>
            </a:pPr>
            <a:r>
              <a:rPr b="0" lang="en-US" sz="2800" spc="148" strike="noStrike">
                <a:solidFill>
                  <a:srgbClr val="808080"/>
                </a:solidFill>
                <a:latin typeface="OPPOSans M"/>
                <a:ea typeface="OPPOSans M"/>
              </a:rPr>
              <a:t>Reeves</a:t>
            </a:r>
            <a:endParaRPr b="0" lang="ru-RU" sz="2800" spc="-1" strike="noStrike">
              <a:latin typeface="Arial"/>
            </a:endParaRPr>
          </a:p>
        </p:txBody>
      </p:sp>
    </p:spTree>
  </p:cSld>
  <mc:AlternateContent>
    <mc:Choice Requires="p14">
      <p:transition spd="slow" p14:dur="1400">
        <p14:ripple/>
      </p:transition>
    </mc:Choice>
    <mc:Fallback>
      <p:transition spd="slow">
        <p:fade/>
      </p:transition>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07" name="图形 13" descr=""/>
          <p:cNvPicPr/>
          <p:nvPr/>
        </p:nvPicPr>
        <p:blipFill>
          <a:blip r:embed="rId1"/>
          <a:stretch/>
        </p:blipFill>
        <p:spPr>
          <a:xfrm>
            <a:off x="7728840" y="1416960"/>
            <a:ext cx="3962160" cy="4457520"/>
          </a:xfrm>
          <a:prstGeom prst="rect">
            <a:avLst/>
          </a:prstGeom>
          <a:ln>
            <a:noFill/>
          </a:ln>
        </p:spPr>
      </p:pic>
      <p:sp>
        <p:nvSpPr>
          <p:cNvPr id="208" name="CustomShape 1"/>
          <p:cNvSpPr/>
          <p:nvPr/>
        </p:nvSpPr>
        <p:spPr>
          <a:xfrm>
            <a:off x="680760" y="1416960"/>
            <a:ext cx="10320840" cy="3729960"/>
          </a:xfrm>
          <a:prstGeom prst="rect">
            <a:avLst/>
          </a:prstGeom>
          <a:noFill/>
          <a:ln>
            <a:noFill/>
          </a:ln>
        </p:spPr>
        <p:style>
          <a:lnRef idx="0"/>
          <a:fillRef idx="0"/>
          <a:effectRef idx="0"/>
          <a:fontRef idx="minor"/>
        </p:style>
        <p:txBody>
          <a:bodyPr lIns="0" rIns="0" tIns="0" bIns="0">
            <a:spAutoFit/>
          </a:bodyPr>
          <a:p>
            <a:pPr>
              <a:lnSpc>
                <a:spcPct val="125000"/>
              </a:lnSpc>
            </a:pPr>
            <a:r>
              <a:rPr b="0" lang="en-US" sz="1400" spc="-1" strike="noStrike">
                <a:solidFill>
                  <a:srgbClr val="000000"/>
                </a:solidFill>
                <a:latin typeface="OPPOSans B"/>
                <a:ea typeface="OPPOSans M"/>
              </a:rPr>
              <a:t>With the advancement of society and the development of age-friendly city initiatives, a growing body of research has focused on understanding the needs and experiences of various age groups in urban public spaces. Community parks, serving as essential components of urban public realms, play a critical role in promoting residents' physical and mental well-being while strengthening social cohesion.</a:t>
            </a:r>
            <a:endParaRPr b="0" lang="ru-RU" sz="1400" spc="-1" strike="noStrike">
              <a:latin typeface="Arial"/>
            </a:endParaRPr>
          </a:p>
          <a:p>
            <a:pPr>
              <a:lnSpc>
                <a:spcPct val="125000"/>
              </a:lnSpc>
            </a:pPr>
            <a:endParaRPr b="0" lang="ru-RU" sz="1400" spc="-1" strike="noStrike">
              <a:latin typeface="Arial"/>
            </a:endParaRPr>
          </a:p>
          <a:p>
            <a:pPr>
              <a:lnSpc>
                <a:spcPct val="125000"/>
              </a:lnSpc>
            </a:pPr>
            <a:r>
              <a:rPr b="0" lang="en-US" sz="1400" spc="-1" strike="noStrike">
                <a:solidFill>
                  <a:srgbClr val="000000"/>
                </a:solidFill>
                <a:latin typeface="OPPOSans B"/>
                <a:ea typeface="OPPOSans M"/>
              </a:rPr>
              <a:t>However, accelerated urbanization and demographic shifts have exposed significant challenges in traditional community park design: static zoning configurations often result in inefficient space utilization and frequent intergenerational conflicts. Public spaces in established neighborhoods increasingly fail to accommodate diverse activity requirements and safety needs across generations.</a:t>
            </a:r>
            <a:endParaRPr b="0" lang="ru-RU" sz="1400" spc="-1" strike="noStrike">
              <a:latin typeface="Arial"/>
            </a:endParaRPr>
          </a:p>
          <a:p>
            <a:pPr>
              <a:lnSpc>
                <a:spcPct val="125000"/>
              </a:lnSpc>
            </a:pPr>
            <a:endParaRPr b="0" lang="ru-RU" sz="1400" spc="-1" strike="noStrike">
              <a:latin typeface="Arial"/>
            </a:endParaRPr>
          </a:p>
          <a:p>
            <a:pPr>
              <a:lnSpc>
                <a:spcPct val="125000"/>
              </a:lnSpc>
            </a:pPr>
            <a:r>
              <a:rPr b="0" lang="en-US" sz="1400" spc="-1" strike="noStrike">
                <a:solidFill>
                  <a:srgbClr val="000000"/>
                </a:solidFill>
                <a:latin typeface="OPPOSans B"/>
                <a:ea typeface="OPPOSans M"/>
              </a:rPr>
              <a:t>To address these limitations, this study proposes innovative design principles for age-inclusive community parks alongside adaptive design methodologies. These approaches enhance comfort and inclusivity through spatial flexibility and multifunctional design. Focusing on Hongmei West Village Community Park in Changzhou, this project investigates the integration of universal-access principles with adaptive design strategies to improve functionality and accessibility in existing urban community spaces.</a:t>
            </a:r>
            <a:endParaRPr b="0" lang="ru-RU" sz="1400" spc="-1" strike="noStrike">
              <a:latin typeface="Arial"/>
            </a:endParaRPr>
          </a:p>
        </p:txBody>
      </p:sp>
      <p:sp>
        <p:nvSpPr>
          <p:cNvPr id="209" name="TextShape 2"/>
          <p:cNvSpPr txBox="1"/>
          <p:nvPr/>
        </p:nvSpPr>
        <p:spPr>
          <a:xfrm>
            <a:off x="680760" y="208080"/>
            <a:ext cx="4812840" cy="123948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OPPOSans H"/>
              </a:rPr>
              <a:t>01</a:t>
            </a:r>
            <a:r>
              <a:rPr b="0" lang="en-US" sz="2800" spc="199" strike="noStrike">
                <a:solidFill>
                  <a:srgbClr val="587f7e"/>
                </a:solidFill>
                <a:latin typeface="OPPOSans H"/>
                <a:ea typeface="OPPOSans H"/>
              </a:rPr>
              <a:t> </a:t>
            </a:r>
            <a:r>
              <a:rPr b="1" lang="en-US" sz="2800" spc="199" strike="noStrike">
                <a:solidFill>
                  <a:srgbClr val="587f7e"/>
                </a:solidFill>
                <a:latin typeface="OPPOSans H"/>
                <a:ea typeface="OPPOSans H"/>
              </a:rPr>
              <a:t>Introduction</a:t>
            </a:r>
            <a:endParaRPr b="0" lang="ru-RU" sz="2800" spc="-1" strike="noStrike">
              <a:solidFill>
                <a:srgbClr val="000000"/>
              </a:solidFill>
              <a:latin typeface="OPPOSans B"/>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210" name="图形 10" descr=""/>
          <p:cNvPicPr/>
          <p:nvPr/>
        </p:nvPicPr>
        <p:blipFill>
          <a:blip r:embed="rId1"/>
          <a:stretch/>
        </p:blipFill>
        <p:spPr>
          <a:xfrm>
            <a:off x="8934120" y="2395440"/>
            <a:ext cx="2766240" cy="3485520"/>
          </a:xfrm>
          <a:prstGeom prst="rect">
            <a:avLst/>
          </a:prstGeom>
          <a:ln>
            <a:noFill/>
          </a:ln>
        </p:spPr>
      </p:pic>
      <p:grpSp>
        <p:nvGrpSpPr>
          <p:cNvPr id="211" name="Group 1"/>
          <p:cNvGrpSpPr/>
          <p:nvPr/>
        </p:nvGrpSpPr>
        <p:grpSpPr>
          <a:xfrm>
            <a:off x="4695120" y="1359000"/>
            <a:ext cx="6782040" cy="1096920"/>
            <a:chOff x="4695120" y="1359000"/>
            <a:chExt cx="6782040" cy="1096920"/>
          </a:xfrm>
        </p:grpSpPr>
        <p:sp>
          <p:nvSpPr>
            <p:cNvPr id="212" name="CustomShape 2"/>
            <p:cNvSpPr/>
            <p:nvPr/>
          </p:nvSpPr>
          <p:spPr>
            <a:xfrm>
              <a:off x="5233320" y="1359000"/>
              <a:ext cx="6243840" cy="1096920"/>
            </a:xfrm>
            <a:prstGeom prst="rect">
              <a:avLst/>
            </a:prstGeom>
            <a:noFill/>
            <a:ln>
              <a:noFill/>
            </a:ln>
          </p:spPr>
          <p:style>
            <a:lnRef idx="0"/>
            <a:fillRef idx="0"/>
            <a:effectRef idx="0"/>
            <a:fontRef idx="minor"/>
          </p:style>
          <p:txBody>
            <a:bodyPr lIns="0" rIns="0" tIns="0" bIns="0">
              <a:spAutoFit/>
            </a:bodyPr>
            <a:p>
              <a:pPr>
                <a:lnSpc>
                  <a:spcPct val="100000"/>
                </a:lnSpc>
              </a:pPr>
              <a:r>
                <a:rPr b="1" lang="en-US" sz="2400" spc="-1" strike="noStrike">
                  <a:solidFill>
                    <a:srgbClr val="587f7e"/>
                  </a:solidFill>
                  <a:latin typeface="OPPOSans H"/>
                  <a:ea typeface="OPPOSans H"/>
                </a:rPr>
                <a:t>1. How park spaces can meet the basic needs of different age groups</a:t>
              </a:r>
              <a:r>
                <a:rPr b="1" lang="zh-CN" sz="2400" spc="-1" strike="noStrike">
                  <a:solidFill>
                    <a:srgbClr val="587f7e"/>
                  </a:solidFill>
                  <a:latin typeface="OPPOSans H"/>
                  <a:ea typeface="OPPOSans H"/>
                </a:rPr>
                <a:t>？</a:t>
              </a:r>
              <a:endParaRPr b="0" lang="ru-RU" sz="2400" spc="-1" strike="noStrike">
                <a:latin typeface="Arial"/>
              </a:endParaRPr>
            </a:p>
          </p:txBody>
        </p:sp>
        <p:grpSp>
          <p:nvGrpSpPr>
            <p:cNvPr id="213" name="Group 3"/>
            <p:cNvGrpSpPr/>
            <p:nvPr/>
          </p:nvGrpSpPr>
          <p:grpSpPr>
            <a:xfrm>
              <a:off x="4695120" y="1385280"/>
              <a:ext cx="361440" cy="360360"/>
              <a:chOff x="4695120" y="1385280"/>
              <a:chExt cx="361440" cy="360360"/>
            </a:xfrm>
          </p:grpSpPr>
          <p:sp>
            <p:nvSpPr>
              <p:cNvPr id="214" name="CustomShape 4"/>
              <p:cNvSpPr/>
              <p:nvPr/>
            </p:nvSpPr>
            <p:spPr>
              <a:xfrm>
                <a:off x="4695120" y="1385280"/>
                <a:ext cx="361440" cy="3603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nvGrpSpPr>
              <p:cNvPr id="215" name="Group 5"/>
              <p:cNvGrpSpPr/>
              <p:nvPr/>
            </p:nvGrpSpPr>
            <p:grpSpPr>
              <a:xfrm>
                <a:off x="4731840" y="1436400"/>
                <a:ext cx="281160" cy="229320"/>
                <a:chOff x="4731840" y="1436400"/>
                <a:chExt cx="281160" cy="229320"/>
              </a:xfrm>
            </p:grpSpPr>
            <p:sp>
              <p:nvSpPr>
                <p:cNvPr id="216" name="CustomShape 6"/>
                <p:cNvSpPr/>
                <p:nvPr/>
              </p:nvSpPr>
              <p:spPr>
                <a:xfrm>
                  <a:off x="4731840" y="1436400"/>
                  <a:ext cx="281160" cy="118440"/>
                </a:xfrm>
                <a:custGeom>
                  <a:avLst/>
                  <a:gdLst/>
                  <a:ahLst/>
                  <a:rect l="l" t="t" r="r" b="b"/>
                  <a:pathLst>
                    <a:path w="1582990" h="819337">
                      <a:moveTo>
                        <a:pt x="58803" y="817685"/>
                      </a:moveTo>
                      <a:cubicBezTo>
                        <a:pt x="44149" y="817685"/>
                        <a:pt x="29495" y="811823"/>
                        <a:pt x="17772" y="801565"/>
                      </a:cubicBezTo>
                      <a:cubicBezTo>
                        <a:pt x="-5674" y="779585"/>
                        <a:pt x="-5674" y="741485"/>
                        <a:pt x="16307" y="718038"/>
                      </a:cubicBezTo>
                      <a:lnTo>
                        <a:pt x="644957" y="63012"/>
                      </a:lnTo>
                      <a:cubicBezTo>
                        <a:pt x="684522" y="21981"/>
                        <a:pt x="735811" y="0"/>
                        <a:pt x="791495" y="0"/>
                      </a:cubicBezTo>
                      <a:cubicBezTo>
                        <a:pt x="847180" y="0"/>
                        <a:pt x="898468" y="21981"/>
                        <a:pt x="938034" y="63012"/>
                      </a:cubicBezTo>
                      <a:lnTo>
                        <a:pt x="1566684" y="719504"/>
                      </a:lnTo>
                      <a:cubicBezTo>
                        <a:pt x="1588665" y="742950"/>
                        <a:pt x="1588665" y="779585"/>
                        <a:pt x="1565218" y="803031"/>
                      </a:cubicBezTo>
                      <a:cubicBezTo>
                        <a:pt x="1541772" y="825012"/>
                        <a:pt x="1505138" y="825012"/>
                        <a:pt x="1481691" y="801565"/>
                      </a:cubicBezTo>
                      <a:lnTo>
                        <a:pt x="853041" y="143608"/>
                      </a:lnTo>
                      <a:cubicBezTo>
                        <a:pt x="836922" y="126023"/>
                        <a:pt x="814942" y="117231"/>
                        <a:pt x="791495" y="117231"/>
                      </a:cubicBezTo>
                      <a:cubicBezTo>
                        <a:pt x="768049" y="117231"/>
                        <a:pt x="746068" y="126023"/>
                        <a:pt x="729949" y="143608"/>
                      </a:cubicBezTo>
                      <a:lnTo>
                        <a:pt x="101299" y="800100"/>
                      </a:lnTo>
                      <a:cubicBezTo>
                        <a:pt x="89576" y="811823"/>
                        <a:pt x="74922" y="817685"/>
                        <a:pt x="58803" y="817685"/>
                      </a:cubicBezTo>
                      <a:close/>
                    </a:path>
                  </a:pathLst>
                </a:custGeom>
                <a:solidFill>
                  <a:schemeClr val="bg1"/>
                </a:solidFill>
                <a:ln w="1800">
                  <a:noFill/>
                </a:ln>
              </p:spPr>
              <p:style>
                <a:lnRef idx="0"/>
                <a:fillRef idx="0"/>
                <a:effectRef idx="0"/>
                <a:fontRef idx="minor"/>
              </p:style>
            </p:sp>
            <p:sp>
              <p:nvSpPr>
                <p:cNvPr id="217" name="CustomShape 7"/>
                <p:cNvSpPr/>
                <p:nvPr/>
              </p:nvSpPr>
              <p:spPr>
                <a:xfrm>
                  <a:off x="4758120" y="1515960"/>
                  <a:ext cx="228960" cy="149760"/>
                </a:xfrm>
                <a:custGeom>
                  <a:avLst/>
                  <a:gdLst/>
                  <a:ahLst/>
                  <a:rect l="l" t="t" r="r" b="b"/>
                  <a:pathLst>
                    <a:path w="1289538" h="1034561">
                      <a:moveTo>
                        <a:pt x="1230923" y="1034562"/>
                      </a:moveTo>
                      <a:lnTo>
                        <a:pt x="58615" y="1034562"/>
                      </a:lnTo>
                      <a:cubicBezTo>
                        <a:pt x="42496" y="1034562"/>
                        <a:pt x="27842" y="1028700"/>
                        <a:pt x="17585" y="1016977"/>
                      </a:cubicBezTo>
                      <a:cubicBezTo>
                        <a:pt x="5862" y="1005254"/>
                        <a:pt x="0" y="990600"/>
                        <a:pt x="0" y="975946"/>
                      </a:cubicBezTo>
                      <a:lnTo>
                        <a:pt x="0" y="58615"/>
                      </a:lnTo>
                      <a:cubicBezTo>
                        <a:pt x="0" y="26377"/>
                        <a:pt x="26377" y="0"/>
                        <a:pt x="58615" y="0"/>
                      </a:cubicBezTo>
                      <a:cubicBezTo>
                        <a:pt x="90854" y="0"/>
                        <a:pt x="117231" y="26377"/>
                        <a:pt x="117231" y="58615"/>
                      </a:cubicBezTo>
                      <a:lnTo>
                        <a:pt x="117231" y="917331"/>
                      </a:lnTo>
                      <a:lnTo>
                        <a:pt x="1172308" y="917331"/>
                      </a:lnTo>
                      <a:lnTo>
                        <a:pt x="1172308" y="58615"/>
                      </a:lnTo>
                      <a:cubicBezTo>
                        <a:pt x="1172308" y="26377"/>
                        <a:pt x="1198685" y="0"/>
                        <a:pt x="1230923" y="0"/>
                      </a:cubicBezTo>
                      <a:cubicBezTo>
                        <a:pt x="1263162" y="0"/>
                        <a:pt x="1289538" y="26377"/>
                        <a:pt x="1289538" y="58615"/>
                      </a:cubicBezTo>
                      <a:lnTo>
                        <a:pt x="1289538" y="975946"/>
                      </a:lnTo>
                      <a:cubicBezTo>
                        <a:pt x="1289538" y="1008185"/>
                        <a:pt x="1263162" y="1034562"/>
                        <a:pt x="1230923" y="1034562"/>
                      </a:cubicBezTo>
                      <a:close/>
                    </a:path>
                  </a:pathLst>
                </a:custGeom>
                <a:solidFill>
                  <a:schemeClr val="bg1"/>
                </a:solidFill>
                <a:ln w="1800">
                  <a:noFill/>
                </a:ln>
              </p:spPr>
              <p:style>
                <a:lnRef idx="0"/>
                <a:fillRef idx="0"/>
                <a:effectRef idx="0"/>
                <a:fontRef idx="minor"/>
              </p:style>
            </p:sp>
            <p:sp>
              <p:nvSpPr>
                <p:cNvPr id="218" name="CustomShape 8"/>
                <p:cNvSpPr/>
                <p:nvPr/>
              </p:nvSpPr>
              <p:spPr>
                <a:xfrm>
                  <a:off x="4846680" y="1568880"/>
                  <a:ext cx="51840" cy="88200"/>
                </a:xfrm>
                <a:custGeom>
                  <a:avLst/>
                  <a:gdLst/>
                  <a:ahLst/>
                  <a:rect l="l" t="t" r="r" b="b"/>
                  <a:pathLst>
                    <a:path w="293076" h="611065">
                      <a:moveTo>
                        <a:pt x="0" y="0"/>
                      </a:moveTo>
                      <a:lnTo>
                        <a:pt x="293077" y="0"/>
                      </a:lnTo>
                      <a:lnTo>
                        <a:pt x="293077" y="611065"/>
                      </a:lnTo>
                      <a:lnTo>
                        <a:pt x="0" y="611065"/>
                      </a:lnTo>
                      <a:close/>
                    </a:path>
                  </a:pathLst>
                </a:custGeom>
                <a:solidFill>
                  <a:schemeClr val="bg1"/>
                </a:solidFill>
                <a:ln w="1800">
                  <a:noFill/>
                </a:ln>
              </p:spPr>
              <p:style>
                <a:lnRef idx="0"/>
                <a:fillRef idx="0"/>
                <a:effectRef idx="0"/>
                <a:fontRef idx="minor"/>
              </p:style>
            </p:sp>
            <p:sp>
              <p:nvSpPr>
                <p:cNvPr id="219" name="CustomShape 9"/>
                <p:cNvSpPr/>
                <p:nvPr/>
              </p:nvSpPr>
              <p:spPr>
                <a:xfrm>
                  <a:off x="4836240" y="1490400"/>
                  <a:ext cx="166320" cy="174960"/>
                </a:xfrm>
                <a:custGeom>
                  <a:avLst/>
                  <a:gdLst/>
                  <a:ahLst/>
                  <a:rect l="l" t="t" r="r" b="b"/>
                  <a:pathLst>
                    <a:path w="937846" h="1208942">
                      <a:moveTo>
                        <a:pt x="351692" y="1208942"/>
                      </a:moveTo>
                      <a:lnTo>
                        <a:pt x="58615" y="1208942"/>
                      </a:lnTo>
                      <a:cubicBezTo>
                        <a:pt x="26377" y="1208942"/>
                        <a:pt x="0" y="1182565"/>
                        <a:pt x="0" y="1150327"/>
                      </a:cubicBezTo>
                      <a:lnTo>
                        <a:pt x="0" y="539262"/>
                      </a:lnTo>
                      <a:cubicBezTo>
                        <a:pt x="0" y="507023"/>
                        <a:pt x="26377" y="480646"/>
                        <a:pt x="58615" y="480646"/>
                      </a:cubicBezTo>
                      <a:lnTo>
                        <a:pt x="351692" y="480646"/>
                      </a:lnTo>
                      <a:cubicBezTo>
                        <a:pt x="383931" y="480646"/>
                        <a:pt x="410308" y="507023"/>
                        <a:pt x="410308" y="539262"/>
                      </a:cubicBezTo>
                      <a:lnTo>
                        <a:pt x="410308" y="1150327"/>
                      </a:lnTo>
                      <a:cubicBezTo>
                        <a:pt x="410308" y="1182566"/>
                        <a:pt x="383931" y="1208942"/>
                        <a:pt x="351692" y="1208942"/>
                      </a:cubicBezTo>
                      <a:close/>
                      <a:moveTo>
                        <a:pt x="117231" y="1091712"/>
                      </a:moveTo>
                      <a:lnTo>
                        <a:pt x="293077" y="1091712"/>
                      </a:lnTo>
                      <a:lnTo>
                        <a:pt x="293077" y="597877"/>
                      </a:lnTo>
                      <a:lnTo>
                        <a:pt x="117231" y="597877"/>
                      </a:lnTo>
                      <a:lnTo>
                        <a:pt x="117231" y="1091712"/>
                      </a:lnTo>
                      <a:close/>
                      <a:moveTo>
                        <a:pt x="791308" y="73269"/>
                      </a:moveTo>
                      <a:cubicBezTo>
                        <a:pt x="832339" y="73269"/>
                        <a:pt x="864577" y="105508"/>
                        <a:pt x="864577" y="146538"/>
                      </a:cubicBezTo>
                      <a:cubicBezTo>
                        <a:pt x="864577" y="105508"/>
                        <a:pt x="896815" y="73269"/>
                        <a:pt x="937846" y="73269"/>
                      </a:cubicBezTo>
                      <a:cubicBezTo>
                        <a:pt x="896815" y="73269"/>
                        <a:pt x="864577" y="41031"/>
                        <a:pt x="864577" y="0"/>
                      </a:cubicBezTo>
                      <a:cubicBezTo>
                        <a:pt x="864577" y="41031"/>
                        <a:pt x="832339" y="73269"/>
                        <a:pt x="791308" y="73269"/>
                      </a:cubicBezTo>
                      <a:close/>
                    </a:path>
                  </a:pathLst>
                </a:custGeom>
                <a:solidFill>
                  <a:schemeClr val="bg1"/>
                </a:solidFill>
                <a:ln w="1800">
                  <a:noFill/>
                </a:ln>
              </p:spPr>
              <p:style>
                <a:lnRef idx="0"/>
                <a:fillRef idx="0"/>
                <a:effectRef idx="0"/>
                <a:fontRef idx="minor"/>
              </p:style>
            </p:sp>
            <p:sp>
              <p:nvSpPr>
                <p:cNvPr id="220" name="CustomShape 10"/>
                <p:cNvSpPr/>
                <p:nvPr/>
              </p:nvSpPr>
              <p:spPr>
                <a:xfrm>
                  <a:off x="4974120" y="1488240"/>
                  <a:ext cx="30960" cy="25200"/>
                </a:xfrm>
                <a:custGeom>
                  <a:avLst/>
                  <a:gdLst/>
                  <a:ahLst/>
                  <a:rect l="l" t="t" r="r" b="b"/>
                  <a:pathLst>
                    <a:path w="175846" h="175846">
                      <a:moveTo>
                        <a:pt x="87923" y="175846"/>
                      </a:moveTo>
                      <a:cubicBezTo>
                        <a:pt x="79131" y="175846"/>
                        <a:pt x="73269" y="169985"/>
                        <a:pt x="73269" y="161192"/>
                      </a:cubicBezTo>
                      <a:cubicBezTo>
                        <a:pt x="73269" y="128954"/>
                        <a:pt x="46892" y="102577"/>
                        <a:pt x="14654" y="102577"/>
                      </a:cubicBezTo>
                      <a:cubicBezTo>
                        <a:pt x="5862" y="102577"/>
                        <a:pt x="0" y="96715"/>
                        <a:pt x="0" y="87923"/>
                      </a:cubicBezTo>
                      <a:cubicBezTo>
                        <a:pt x="0" y="79131"/>
                        <a:pt x="5862" y="73269"/>
                        <a:pt x="14654" y="73269"/>
                      </a:cubicBezTo>
                      <a:cubicBezTo>
                        <a:pt x="46892" y="73269"/>
                        <a:pt x="73269" y="46892"/>
                        <a:pt x="73269" y="14654"/>
                      </a:cubicBezTo>
                      <a:cubicBezTo>
                        <a:pt x="73269" y="5862"/>
                        <a:pt x="79131" y="0"/>
                        <a:pt x="87923" y="0"/>
                      </a:cubicBezTo>
                      <a:cubicBezTo>
                        <a:pt x="96715" y="0"/>
                        <a:pt x="102577" y="5862"/>
                        <a:pt x="102577" y="14654"/>
                      </a:cubicBezTo>
                      <a:cubicBezTo>
                        <a:pt x="102577" y="46892"/>
                        <a:pt x="128954" y="73269"/>
                        <a:pt x="161192" y="73269"/>
                      </a:cubicBezTo>
                      <a:cubicBezTo>
                        <a:pt x="169985" y="73269"/>
                        <a:pt x="175846" y="79131"/>
                        <a:pt x="175846" y="87923"/>
                      </a:cubicBezTo>
                      <a:cubicBezTo>
                        <a:pt x="175846" y="96715"/>
                        <a:pt x="169985" y="102577"/>
                        <a:pt x="161192" y="102577"/>
                      </a:cubicBezTo>
                      <a:cubicBezTo>
                        <a:pt x="128954" y="102577"/>
                        <a:pt x="102577" y="128954"/>
                        <a:pt x="102577" y="161192"/>
                      </a:cubicBezTo>
                      <a:cubicBezTo>
                        <a:pt x="102577" y="169985"/>
                        <a:pt x="96715" y="175846"/>
                        <a:pt x="87923" y="175846"/>
                      </a:cubicBezTo>
                      <a:close/>
                      <a:moveTo>
                        <a:pt x="63011" y="87923"/>
                      </a:moveTo>
                      <a:cubicBezTo>
                        <a:pt x="73269" y="93785"/>
                        <a:pt x="80596" y="102577"/>
                        <a:pt x="87923" y="112835"/>
                      </a:cubicBezTo>
                      <a:cubicBezTo>
                        <a:pt x="93785" y="102577"/>
                        <a:pt x="102577" y="95250"/>
                        <a:pt x="112835" y="87923"/>
                      </a:cubicBezTo>
                      <a:cubicBezTo>
                        <a:pt x="102577" y="82062"/>
                        <a:pt x="95250" y="73269"/>
                        <a:pt x="87923" y="63012"/>
                      </a:cubicBezTo>
                      <a:cubicBezTo>
                        <a:pt x="82062" y="73269"/>
                        <a:pt x="73269" y="82062"/>
                        <a:pt x="63011" y="87923"/>
                      </a:cubicBezTo>
                      <a:close/>
                    </a:path>
                  </a:pathLst>
                </a:custGeom>
                <a:solidFill>
                  <a:schemeClr val="bg1"/>
                </a:solidFill>
                <a:ln w="1800">
                  <a:noFill/>
                </a:ln>
              </p:spPr>
              <p:style>
                <a:lnRef idx="0"/>
                <a:fillRef idx="0"/>
                <a:effectRef idx="0"/>
                <a:fontRef idx="minor"/>
              </p:style>
            </p:sp>
            <p:sp>
              <p:nvSpPr>
                <p:cNvPr id="221" name="CustomShape 11"/>
                <p:cNvSpPr/>
                <p:nvPr/>
              </p:nvSpPr>
              <p:spPr>
                <a:xfrm>
                  <a:off x="4945320" y="1444680"/>
                  <a:ext cx="51840" cy="42120"/>
                </a:xfrm>
                <a:custGeom>
                  <a:avLst/>
                  <a:gdLst/>
                  <a:ahLst/>
                  <a:rect l="l" t="t" r="r" b="b"/>
                  <a:pathLst>
                    <a:path w="293076" h="293076">
                      <a:moveTo>
                        <a:pt x="0" y="146538"/>
                      </a:moveTo>
                      <a:cubicBezTo>
                        <a:pt x="80596" y="146538"/>
                        <a:pt x="146538" y="212481"/>
                        <a:pt x="146538" y="293077"/>
                      </a:cubicBezTo>
                      <a:cubicBezTo>
                        <a:pt x="146538" y="212481"/>
                        <a:pt x="212481" y="146538"/>
                        <a:pt x="293077" y="146538"/>
                      </a:cubicBezTo>
                      <a:cubicBezTo>
                        <a:pt x="212481" y="146538"/>
                        <a:pt x="146538" y="80596"/>
                        <a:pt x="146538" y="0"/>
                      </a:cubicBezTo>
                      <a:cubicBezTo>
                        <a:pt x="146538" y="80596"/>
                        <a:pt x="80596" y="146538"/>
                        <a:pt x="0" y="146538"/>
                      </a:cubicBezTo>
                      <a:close/>
                    </a:path>
                  </a:pathLst>
                </a:custGeom>
                <a:solidFill>
                  <a:schemeClr val="bg1"/>
                </a:solidFill>
                <a:ln w="1800">
                  <a:noFill/>
                </a:ln>
              </p:spPr>
              <p:style>
                <a:lnRef idx="0"/>
                <a:fillRef idx="0"/>
                <a:effectRef idx="0"/>
                <a:fontRef idx="minor"/>
              </p:style>
            </p:sp>
            <p:sp>
              <p:nvSpPr>
                <p:cNvPr id="222" name="CustomShape 12"/>
                <p:cNvSpPr/>
                <p:nvPr/>
              </p:nvSpPr>
              <p:spPr>
                <a:xfrm>
                  <a:off x="4940280" y="1440720"/>
                  <a:ext cx="62280" cy="50760"/>
                </a:xfrm>
                <a:custGeom>
                  <a:avLst/>
                  <a:gdLst/>
                  <a:ahLst/>
                  <a:rect l="l" t="t" r="r" b="b"/>
                  <a:pathLst>
                    <a:path w="351692" h="351692">
                      <a:moveTo>
                        <a:pt x="175846" y="351692"/>
                      </a:moveTo>
                      <a:cubicBezTo>
                        <a:pt x="159727" y="351692"/>
                        <a:pt x="146538" y="338504"/>
                        <a:pt x="146538" y="322385"/>
                      </a:cubicBezTo>
                      <a:cubicBezTo>
                        <a:pt x="146538" y="257908"/>
                        <a:pt x="93785" y="205154"/>
                        <a:pt x="29308" y="205154"/>
                      </a:cubicBezTo>
                      <a:cubicBezTo>
                        <a:pt x="13188" y="205154"/>
                        <a:pt x="0" y="191965"/>
                        <a:pt x="0" y="175846"/>
                      </a:cubicBezTo>
                      <a:cubicBezTo>
                        <a:pt x="0" y="159727"/>
                        <a:pt x="13188" y="146538"/>
                        <a:pt x="29308" y="146538"/>
                      </a:cubicBezTo>
                      <a:cubicBezTo>
                        <a:pt x="93785" y="146538"/>
                        <a:pt x="146538" y="93785"/>
                        <a:pt x="146538" y="29308"/>
                      </a:cubicBezTo>
                      <a:cubicBezTo>
                        <a:pt x="146538" y="13188"/>
                        <a:pt x="159727" y="0"/>
                        <a:pt x="175846" y="0"/>
                      </a:cubicBezTo>
                      <a:cubicBezTo>
                        <a:pt x="191965" y="0"/>
                        <a:pt x="205154" y="13188"/>
                        <a:pt x="205154" y="29308"/>
                      </a:cubicBezTo>
                      <a:cubicBezTo>
                        <a:pt x="205154" y="93785"/>
                        <a:pt x="257908" y="146538"/>
                        <a:pt x="322385" y="146538"/>
                      </a:cubicBezTo>
                      <a:cubicBezTo>
                        <a:pt x="338504" y="146538"/>
                        <a:pt x="351692" y="159727"/>
                        <a:pt x="351692" y="175846"/>
                      </a:cubicBezTo>
                      <a:cubicBezTo>
                        <a:pt x="351692" y="191965"/>
                        <a:pt x="338504" y="205154"/>
                        <a:pt x="322385" y="205154"/>
                      </a:cubicBezTo>
                      <a:cubicBezTo>
                        <a:pt x="257908" y="205154"/>
                        <a:pt x="205154" y="257908"/>
                        <a:pt x="205154" y="322385"/>
                      </a:cubicBezTo>
                      <a:cubicBezTo>
                        <a:pt x="205154" y="338504"/>
                        <a:pt x="191965" y="351692"/>
                        <a:pt x="175846" y="351692"/>
                      </a:cubicBezTo>
                      <a:close/>
                      <a:moveTo>
                        <a:pt x="126023" y="175846"/>
                      </a:moveTo>
                      <a:cubicBezTo>
                        <a:pt x="145073" y="189035"/>
                        <a:pt x="162658" y="205154"/>
                        <a:pt x="175846" y="225669"/>
                      </a:cubicBezTo>
                      <a:cubicBezTo>
                        <a:pt x="189035" y="206619"/>
                        <a:pt x="205154" y="189035"/>
                        <a:pt x="225669" y="175846"/>
                      </a:cubicBezTo>
                      <a:cubicBezTo>
                        <a:pt x="206619" y="162658"/>
                        <a:pt x="189035" y="146538"/>
                        <a:pt x="175846" y="126023"/>
                      </a:cubicBezTo>
                      <a:cubicBezTo>
                        <a:pt x="162658" y="146538"/>
                        <a:pt x="146538" y="162658"/>
                        <a:pt x="126023" y="175846"/>
                      </a:cubicBezTo>
                      <a:close/>
                    </a:path>
                  </a:pathLst>
                </a:custGeom>
                <a:solidFill>
                  <a:schemeClr val="bg1"/>
                </a:solidFill>
                <a:ln w="1800">
                  <a:noFill/>
                </a:ln>
              </p:spPr>
              <p:style>
                <a:lnRef idx="0"/>
                <a:fillRef idx="0"/>
                <a:effectRef idx="0"/>
                <a:fontRef idx="minor"/>
              </p:style>
            </p:sp>
          </p:grpSp>
        </p:grpSp>
      </p:grpSp>
      <p:grpSp>
        <p:nvGrpSpPr>
          <p:cNvPr id="223" name="Group 13"/>
          <p:cNvGrpSpPr/>
          <p:nvPr/>
        </p:nvGrpSpPr>
        <p:grpSpPr>
          <a:xfrm>
            <a:off x="4691880" y="2848680"/>
            <a:ext cx="6905160" cy="746640"/>
            <a:chOff x="4691880" y="2848680"/>
            <a:chExt cx="6905160" cy="746640"/>
          </a:xfrm>
        </p:grpSpPr>
        <p:sp>
          <p:nvSpPr>
            <p:cNvPr id="224" name="CustomShape 14"/>
            <p:cNvSpPr/>
            <p:nvPr/>
          </p:nvSpPr>
          <p:spPr>
            <a:xfrm>
              <a:off x="5239440" y="2864160"/>
              <a:ext cx="6357600" cy="731160"/>
            </a:xfrm>
            <a:prstGeom prst="rect">
              <a:avLst/>
            </a:prstGeom>
            <a:noFill/>
            <a:ln>
              <a:noFill/>
            </a:ln>
          </p:spPr>
          <p:style>
            <a:lnRef idx="0"/>
            <a:fillRef idx="0"/>
            <a:effectRef idx="0"/>
            <a:fontRef idx="minor"/>
          </p:style>
          <p:txBody>
            <a:bodyPr lIns="0" rIns="0" tIns="0" bIns="0">
              <a:spAutoFit/>
            </a:bodyPr>
            <a:p>
              <a:pPr>
                <a:lnSpc>
                  <a:spcPct val="100000"/>
                </a:lnSpc>
              </a:pPr>
              <a:r>
                <a:rPr b="1" lang="ru-RU" sz="2400" spc="-1" strike="noStrike">
                  <a:solidFill>
                    <a:srgbClr val="587f7e"/>
                  </a:solidFill>
                  <a:latin typeface="OPPOSans H"/>
                  <a:ea typeface="OPPOSans H"/>
                </a:rPr>
                <a:t>2</a:t>
              </a:r>
              <a:r>
                <a:rPr b="1" lang="en-US" sz="2400" spc="-1" strike="noStrike">
                  <a:solidFill>
                    <a:srgbClr val="587f7e"/>
                  </a:solidFill>
                  <a:latin typeface="OPPOSans H"/>
                  <a:ea typeface="OPPOSans H"/>
                </a:rPr>
                <a:t>. How adaptive design improves flexibility</a:t>
              </a:r>
              <a:r>
                <a:rPr b="1" lang="zh-CN" sz="2400" spc="-1" strike="noStrike">
                  <a:solidFill>
                    <a:srgbClr val="587f7e"/>
                  </a:solidFill>
                  <a:latin typeface="OPPOSans H"/>
                  <a:ea typeface="OPPOSans H"/>
                </a:rPr>
                <a:t>？</a:t>
              </a:r>
              <a:endParaRPr b="0" lang="ru-RU" sz="2400" spc="-1" strike="noStrike">
                <a:latin typeface="Arial"/>
              </a:endParaRPr>
            </a:p>
          </p:txBody>
        </p:sp>
        <p:grpSp>
          <p:nvGrpSpPr>
            <p:cNvPr id="225" name="Group 15"/>
            <p:cNvGrpSpPr/>
            <p:nvPr/>
          </p:nvGrpSpPr>
          <p:grpSpPr>
            <a:xfrm>
              <a:off x="4691880" y="2848680"/>
              <a:ext cx="360360" cy="360360"/>
              <a:chOff x="4691880" y="2848680"/>
              <a:chExt cx="360360" cy="360360"/>
            </a:xfrm>
          </p:grpSpPr>
          <p:sp>
            <p:nvSpPr>
              <p:cNvPr id="226" name="CustomShape 16"/>
              <p:cNvSpPr/>
              <p:nvPr/>
            </p:nvSpPr>
            <p:spPr>
              <a:xfrm>
                <a:off x="4691880" y="2848680"/>
                <a:ext cx="360360" cy="3603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nvGrpSpPr>
              <p:cNvPr id="227" name="Group 17"/>
              <p:cNvGrpSpPr/>
              <p:nvPr/>
            </p:nvGrpSpPr>
            <p:grpSpPr>
              <a:xfrm>
                <a:off x="4748040" y="2904840"/>
                <a:ext cx="248400" cy="248040"/>
                <a:chOff x="4748040" y="2904840"/>
                <a:chExt cx="248400" cy="248040"/>
              </a:xfrm>
            </p:grpSpPr>
            <p:sp>
              <p:nvSpPr>
                <p:cNvPr id="228" name="CustomShape 18"/>
                <p:cNvSpPr/>
                <p:nvPr/>
              </p:nvSpPr>
              <p:spPr>
                <a:xfrm>
                  <a:off x="4961160" y="3094560"/>
                  <a:ext cx="34560" cy="57960"/>
                </a:xfrm>
                <a:custGeom>
                  <a:avLst/>
                  <a:gdLst/>
                  <a:ahLst/>
                  <a:rect l="l" t="t" r="r" b="b"/>
                  <a:pathLst>
                    <a:path w="243812" h="406102">
                      <a:moveTo>
                        <a:pt x="70659" y="9186"/>
                      </a:moveTo>
                      <a:cubicBezTo>
                        <a:pt x="51535" y="-5637"/>
                        <a:pt x="24011" y="-2152"/>
                        <a:pt x="9187" y="16976"/>
                      </a:cubicBezTo>
                      <a:cubicBezTo>
                        <a:pt x="-5638" y="36100"/>
                        <a:pt x="-2150" y="63622"/>
                        <a:pt x="16974" y="78448"/>
                      </a:cubicBezTo>
                      <a:cubicBezTo>
                        <a:pt x="105444" y="147017"/>
                        <a:pt x="156182" y="250474"/>
                        <a:pt x="156182" y="362288"/>
                      </a:cubicBezTo>
                      <a:cubicBezTo>
                        <a:pt x="156182" y="386485"/>
                        <a:pt x="175798" y="406103"/>
                        <a:pt x="199997" y="406103"/>
                      </a:cubicBezTo>
                      <a:cubicBezTo>
                        <a:pt x="224196" y="406103"/>
                        <a:pt x="243812" y="386485"/>
                        <a:pt x="243812" y="362288"/>
                      </a:cubicBezTo>
                      <a:cubicBezTo>
                        <a:pt x="243812" y="292062"/>
                        <a:pt x="227964" y="224828"/>
                        <a:pt x="196709" y="162457"/>
                      </a:cubicBezTo>
                      <a:cubicBezTo>
                        <a:pt x="166926" y="103015"/>
                        <a:pt x="123338" y="50016"/>
                        <a:pt x="70659" y="9186"/>
                      </a:cubicBezTo>
                      <a:close/>
                    </a:path>
                  </a:pathLst>
                </a:custGeom>
                <a:solidFill>
                  <a:schemeClr val="bg1"/>
                </a:solidFill>
                <a:ln w="1800">
                  <a:noFill/>
                </a:ln>
              </p:spPr>
              <p:style>
                <a:lnRef idx="0"/>
                <a:fillRef idx="0"/>
                <a:effectRef idx="0"/>
                <a:fontRef idx="minor"/>
              </p:style>
            </p:sp>
            <p:sp>
              <p:nvSpPr>
                <p:cNvPr id="229" name="CustomShape 19"/>
                <p:cNvSpPr/>
                <p:nvPr/>
              </p:nvSpPr>
              <p:spPr>
                <a:xfrm>
                  <a:off x="4867920" y="3014640"/>
                  <a:ext cx="104040" cy="137880"/>
                </a:xfrm>
                <a:custGeom>
                  <a:avLst/>
                  <a:gdLst/>
                  <a:ahLst/>
                  <a:rect l="l" t="t" r="r" b="b"/>
                  <a:pathLst>
                    <a:path w="726776" h="963930">
                      <a:moveTo>
                        <a:pt x="446240" y="473674"/>
                      </a:moveTo>
                      <a:cubicBezTo>
                        <a:pt x="327041" y="473674"/>
                        <a:pt x="214977" y="520115"/>
                        <a:pt x="130693" y="604441"/>
                      </a:cubicBezTo>
                      <a:cubicBezTo>
                        <a:pt x="46415" y="688762"/>
                        <a:pt x="0" y="800870"/>
                        <a:pt x="0" y="920115"/>
                      </a:cubicBezTo>
                      <a:cubicBezTo>
                        <a:pt x="0" y="944312"/>
                        <a:pt x="19616" y="963930"/>
                        <a:pt x="43815" y="963930"/>
                      </a:cubicBezTo>
                      <a:cubicBezTo>
                        <a:pt x="68014" y="963930"/>
                        <a:pt x="87630" y="944312"/>
                        <a:pt x="87630" y="920115"/>
                      </a:cubicBezTo>
                      <a:cubicBezTo>
                        <a:pt x="87630" y="722268"/>
                        <a:pt x="248501" y="561305"/>
                        <a:pt x="446240" y="561305"/>
                      </a:cubicBezTo>
                      <a:cubicBezTo>
                        <a:pt x="600928" y="561305"/>
                        <a:pt x="726777" y="435403"/>
                        <a:pt x="726777" y="280652"/>
                      </a:cubicBezTo>
                      <a:cubicBezTo>
                        <a:pt x="726777" y="125901"/>
                        <a:pt x="600928" y="0"/>
                        <a:pt x="446240" y="0"/>
                      </a:cubicBezTo>
                      <a:cubicBezTo>
                        <a:pt x="291553" y="0"/>
                        <a:pt x="165704" y="125901"/>
                        <a:pt x="165704" y="280652"/>
                      </a:cubicBezTo>
                      <a:cubicBezTo>
                        <a:pt x="165704" y="333076"/>
                        <a:pt x="180257" y="384221"/>
                        <a:pt x="207788" y="428564"/>
                      </a:cubicBezTo>
                      <a:cubicBezTo>
                        <a:pt x="220551" y="449123"/>
                        <a:pt x="247566" y="455438"/>
                        <a:pt x="268123" y="442676"/>
                      </a:cubicBezTo>
                      <a:cubicBezTo>
                        <a:pt x="288682" y="429913"/>
                        <a:pt x="294999" y="402898"/>
                        <a:pt x="282235" y="382341"/>
                      </a:cubicBezTo>
                      <a:cubicBezTo>
                        <a:pt x="263328" y="351890"/>
                        <a:pt x="253334" y="316727"/>
                        <a:pt x="253334" y="280652"/>
                      </a:cubicBezTo>
                      <a:cubicBezTo>
                        <a:pt x="253334" y="174220"/>
                        <a:pt x="339871" y="87630"/>
                        <a:pt x="446240" y="87630"/>
                      </a:cubicBezTo>
                      <a:cubicBezTo>
                        <a:pt x="552610" y="87630"/>
                        <a:pt x="639147" y="174220"/>
                        <a:pt x="639147" y="280652"/>
                      </a:cubicBezTo>
                      <a:cubicBezTo>
                        <a:pt x="639147" y="387085"/>
                        <a:pt x="552610" y="473674"/>
                        <a:pt x="446240" y="473674"/>
                      </a:cubicBezTo>
                      <a:close/>
                    </a:path>
                  </a:pathLst>
                </a:custGeom>
                <a:solidFill>
                  <a:schemeClr val="bg1"/>
                </a:solidFill>
                <a:ln w="1800">
                  <a:noFill/>
                </a:ln>
              </p:spPr>
              <p:style>
                <a:lnRef idx="0"/>
                <a:fillRef idx="0"/>
                <a:effectRef idx="0"/>
                <a:fontRef idx="minor"/>
              </p:style>
            </p:sp>
            <p:sp>
              <p:nvSpPr>
                <p:cNvPr id="230" name="CustomShape 20"/>
                <p:cNvSpPr/>
                <p:nvPr/>
              </p:nvSpPr>
              <p:spPr>
                <a:xfrm>
                  <a:off x="4748040" y="2904840"/>
                  <a:ext cx="248400" cy="130680"/>
                </a:xfrm>
                <a:custGeom>
                  <a:avLst/>
                  <a:gdLst/>
                  <a:ahLst/>
                  <a:rect l="l" t="t" r="r" b="b"/>
                  <a:pathLst>
                    <a:path w="1733549" h="914401">
                      <a:moveTo>
                        <a:pt x="900450" y="13950"/>
                      </a:moveTo>
                      <a:cubicBezTo>
                        <a:pt x="881850" y="-4650"/>
                        <a:pt x="851697" y="-4650"/>
                        <a:pt x="833099" y="13950"/>
                      </a:cubicBezTo>
                      <a:lnTo>
                        <a:pt x="13949" y="833100"/>
                      </a:lnTo>
                      <a:cubicBezTo>
                        <a:pt x="-4650" y="851701"/>
                        <a:pt x="-4650" y="881853"/>
                        <a:pt x="13949" y="900452"/>
                      </a:cubicBezTo>
                      <a:cubicBezTo>
                        <a:pt x="32549" y="919052"/>
                        <a:pt x="62702" y="919052"/>
                        <a:pt x="81300" y="900452"/>
                      </a:cubicBezTo>
                      <a:lnTo>
                        <a:pt x="866774" y="114978"/>
                      </a:lnTo>
                      <a:lnTo>
                        <a:pt x="1652247" y="900452"/>
                      </a:lnTo>
                      <a:cubicBezTo>
                        <a:pt x="1661547" y="909754"/>
                        <a:pt x="1673735" y="914402"/>
                        <a:pt x="1685924" y="914402"/>
                      </a:cubicBezTo>
                      <a:cubicBezTo>
                        <a:pt x="1698112" y="914402"/>
                        <a:pt x="1710300" y="909754"/>
                        <a:pt x="1719600" y="900454"/>
                      </a:cubicBezTo>
                      <a:cubicBezTo>
                        <a:pt x="1738199" y="881853"/>
                        <a:pt x="1738199" y="851701"/>
                        <a:pt x="1719600" y="833102"/>
                      </a:cubicBezTo>
                      <a:lnTo>
                        <a:pt x="900450" y="13950"/>
                      </a:lnTo>
                      <a:close/>
                    </a:path>
                  </a:pathLst>
                </a:custGeom>
                <a:solidFill>
                  <a:schemeClr val="bg1"/>
                </a:solidFill>
                <a:ln w="1800">
                  <a:noFill/>
                </a:ln>
              </p:spPr>
              <p:style>
                <a:lnRef idx="0"/>
                <a:fillRef idx="0"/>
                <a:effectRef idx="0"/>
                <a:fontRef idx="minor"/>
              </p:style>
            </p:sp>
            <p:sp>
              <p:nvSpPr>
                <p:cNvPr id="231" name="CustomShape 21"/>
                <p:cNvSpPr/>
                <p:nvPr/>
              </p:nvSpPr>
              <p:spPr>
                <a:xfrm>
                  <a:off x="4777560" y="3041280"/>
                  <a:ext cx="78840" cy="111600"/>
                </a:xfrm>
                <a:custGeom>
                  <a:avLst/>
                  <a:gdLst/>
                  <a:ahLst/>
                  <a:rect l="l" t="t" r="r" b="b"/>
                  <a:pathLst>
                    <a:path w="552449" h="780358">
                      <a:moveTo>
                        <a:pt x="47625" y="0"/>
                      </a:moveTo>
                      <a:cubicBezTo>
                        <a:pt x="21323" y="0"/>
                        <a:pt x="0" y="21323"/>
                        <a:pt x="0" y="47625"/>
                      </a:cubicBezTo>
                      <a:lnTo>
                        <a:pt x="0" y="732734"/>
                      </a:lnTo>
                      <a:cubicBezTo>
                        <a:pt x="0" y="759036"/>
                        <a:pt x="21323" y="780358"/>
                        <a:pt x="47625" y="780358"/>
                      </a:cubicBezTo>
                      <a:lnTo>
                        <a:pt x="504825" y="780358"/>
                      </a:lnTo>
                      <a:cubicBezTo>
                        <a:pt x="531127" y="780358"/>
                        <a:pt x="552450" y="759036"/>
                        <a:pt x="552450" y="732734"/>
                      </a:cubicBezTo>
                      <a:cubicBezTo>
                        <a:pt x="552450" y="706431"/>
                        <a:pt x="531127" y="685108"/>
                        <a:pt x="504825" y="685108"/>
                      </a:cubicBezTo>
                      <a:lnTo>
                        <a:pt x="95250" y="685108"/>
                      </a:lnTo>
                      <a:lnTo>
                        <a:pt x="95250" y="47625"/>
                      </a:lnTo>
                      <a:cubicBezTo>
                        <a:pt x="95250" y="21325"/>
                        <a:pt x="73927" y="0"/>
                        <a:pt x="47625" y="0"/>
                      </a:cubicBezTo>
                      <a:close/>
                    </a:path>
                  </a:pathLst>
                </a:custGeom>
                <a:solidFill>
                  <a:schemeClr val="bg1"/>
                </a:solidFill>
                <a:ln w="1800">
                  <a:noFill/>
                </a:ln>
              </p:spPr>
              <p:style>
                <a:lnRef idx="0"/>
                <a:fillRef idx="0"/>
                <a:effectRef idx="0"/>
                <a:fontRef idx="minor"/>
              </p:style>
            </p:sp>
          </p:grpSp>
        </p:grpSp>
      </p:grpSp>
      <p:grpSp>
        <p:nvGrpSpPr>
          <p:cNvPr id="232" name="Group 22"/>
          <p:cNvGrpSpPr/>
          <p:nvPr/>
        </p:nvGrpSpPr>
        <p:grpSpPr>
          <a:xfrm>
            <a:off x="1220760" y="2976480"/>
            <a:ext cx="3416760" cy="2008440"/>
            <a:chOff x="1220760" y="2976480"/>
            <a:chExt cx="3416760" cy="2008440"/>
          </a:xfrm>
        </p:grpSpPr>
        <p:sp>
          <p:nvSpPr>
            <p:cNvPr id="233" name="CustomShape 23"/>
            <p:cNvSpPr/>
            <p:nvPr/>
          </p:nvSpPr>
          <p:spPr>
            <a:xfrm>
              <a:off x="3555000" y="3543120"/>
              <a:ext cx="90000" cy="9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34" name="CustomShape 24"/>
            <p:cNvSpPr/>
            <p:nvPr/>
          </p:nvSpPr>
          <p:spPr>
            <a:xfrm flipV="1">
              <a:off x="1220760" y="2975760"/>
              <a:ext cx="3416760" cy="2008440"/>
            </a:xfrm>
            <a:custGeom>
              <a:avLst/>
              <a:gdLst/>
              <a:ahLst/>
              <a:rect l="l" t="t" r="r" b="b"/>
              <a:pathLst>
                <a:path w="21600" h="21600">
                  <a:moveTo>
                    <a:pt x="0" y="0"/>
                  </a:moveTo>
                  <a:lnTo>
                    <a:pt x="21600" y="21600"/>
                  </a:lnTo>
                </a:path>
              </a:pathLst>
            </a:custGeom>
            <a:noFill/>
            <a:ln w="12600">
              <a:tailEnd len="med" type="triangle" w="med"/>
            </a:ln>
          </p:spPr>
          <p:style>
            <a:lnRef idx="1">
              <a:schemeClr val="accent1"/>
            </a:lnRef>
            <a:fillRef idx="0">
              <a:schemeClr val="accent1"/>
            </a:fillRef>
            <a:effectRef idx="0">
              <a:schemeClr val="accent1"/>
            </a:effectRef>
            <a:fontRef idx="minor"/>
          </p:style>
        </p:sp>
      </p:grpSp>
      <p:grpSp>
        <p:nvGrpSpPr>
          <p:cNvPr id="235" name="Group 25"/>
          <p:cNvGrpSpPr/>
          <p:nvPr/>
        </p:nvGrpSpPr>
        <p:grpSpPr>
          <a:xfrm>
            <a:off x="2769120" y="1463760"/>
            <a:ext cx="1865880" cy="1686240"/>
            <a:chOff x="2769120" y="1463760"/>
            <a:chExt cx="1865880" cy="1686240"/>
          </a:xfrm>
        </p:grpSpPr>
        <p:sp>
          <p:nvSpPr>
            <p:cNvPr id="236" name="CustomShape 26"/>
            <p:cNvSpPr/>
            <p:nvPr/>
          </p:nvSpPr>
          <p:spPr>
            <a:xfrm flipV="1">
              <a:off x="2814480" y="1463760"/>
              <a:ext cx="360" cy="1686240"/>
            </a:xfrm>
            <a:custGeom>
              <a:avLst/>
              <a:gdLst/>
              <a:ahLst/>
              <a:rect l="l" t="t" r="r" b="b"/>
              <a:pathLst>
                <a:path w="21600" h="21600">
                  <a:moveTo>
                    <a:pt x="0" y="0"/>
                  </a:moveTo>
                  <a:lnTo>
                    <a:pt x="21600" y="21600"/>
                  </a:lnTo>
                </a:path>
              </a:pathLst>
            </a:custGeom>
            <a:noFill/>
            <a:ln w="12600"/>
          </p:spPr>
          <p:style>
            <a:lnRef idx="1">
              <a:schemeClr val="accent1"/>
            </a:lnRef>
            <a:fillRef idx="0">
              <a:schemeClr val="accent1"/>
            </a:fillRef>
            <a:effectRef idx="0">
              <a:schemeClr val="accent1"/>
            </a:effectRef>
            <a:fontRef idx="minor"/>
          </p:style>
        </p:sp>
        <p:grpSp>
          <p:nvGrpSpPr>
            <p:cNvPr id="237" name="Group 27"/>
            <p:cNvGrpSpPr/>
            <p:nvPr/>
          </p:nvGrpSpPr>
          <p:grpSpPr>
            <a:xfrm>
              <a:off x="2769120" y="1468440"/>
              <a:ext cx="1865880" cy="838440"/>
              <a:chOff x="2769120" y="1468440"/>
              <a:chExt cx="1865880" cy="838440"/>
            </a:xfrm>
          </p:grpSpPr>
          <p:sp>
            <p:nvSpPr>
              <p:cNvPr id="238" name="CustomShape 28"/>
              <p:cNvSpPr/>
              <p:nvPr/>
            </p:nvSpPr>
            <p:spPr>
              <a:xfrm>
                <a:off x="2769120" y="2216880"/>
                <a:ext cx="90000" cy="9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39" name="CustomShape 29"/>
              <p:cNvSpPr/>
              <p:nvPr/>
            </p:nvSpPr>
            <p:spPr>
              <a:xfrm flipV="1">
                <a:off x="2806560" y="1467720"/>
                <a:ext cx="1828440" cy="360"/>
              </a:xfrm>
              <a:custGeom>
                <a:avLst/>
                <a:gdLst/>
                <a:ahLst/>
                <a:rect l="l" t="t" r="r" b="b"/>
                <a:pathLst>
                  <a:path w="21600" h="21600">
                    <a:moveTo>
                      <a:pt x="0" y="0"/>
                    </a:moveTo>
                    <a:lnTo>
                      <a:pt x="21600" y="21600"/>
                    </a:lnTo>
                  </a:path>
                </a:pathLst>
              </a:custGeom>
              <a:noFill/>
              <a:ln w="12600">
                <a:tailEnd len="med" type="triangle" w="med"/>
              </a:ln>
            </p:spPr>
            <p:style>
              <a:lnRef idx="1">
                <a:schemeClr val="accent1"/>
              </a:lnRef>
              <a:fillRef idx="0">
                <a:schemeClr val="accent1"/>
              </a:fillRef>
              <a:effectRef idx="0">
                <a:schemeClr val="accent1"/>
              </a:effectRef>
              <a:fontRef idx="minor"/>
            </p:style>
          </p:sp>
        </p:grpSp>
      </p:grpSp>
      <p:grpSp>
        <p:nvGrpSpPr>
          <p:cNvPr id="240" name="Group 30"/>
          <p:cNvGrpSpPr/>
          <p:nvPr/>
        </p:nvGrpSpPr>
        <p:grpSpPr>
          <a:xfrm>
            <a:off x="1223640" y="2248200"/>
            <a:ext cx="3180960" cy="2737080"/>
            <a:chOff x="1223640" y="2248200"/>
            <a:chExt cx="3180960" cy="2737080"/>
          </a:xfrm>
        </p:grpSpPr>
        <p:grpSp>
          <p:nvGrpSpPr>
            <p:cNvPr id="241" name="Group 31"/>
            <p:cNvGrpSpPr/>
            <p:nvPr/>
          </p:nvGrpSpPr>
          <p:grpSpPr>
            <a:xfrm>
              <a:off x="1223640" y="2248200"/>
              <a:ext cx="3180960" cy="2737080"/>
              <a:chOff x="1223640" y="2248200"/>
              <a:chExt cx="3180960" cy="2737080"/>
            </a:xfrm>
          </p:grpSpPr>
          <p:sp>
            <p:nvSpPr>
              <p:cNvPr id="242" name="CustomShape 32"/>
              <p:cNvSpPr/>
              <p:nvPr/>
            </p:nvSpPr>
            <p:spPr>
              <a:xfrm>
                <a:off x="1223640" y="2248200"/>
                <a:ext cx="3180960" cy="2737080"/>
              </a:xfrm>
              <a:prstGeom prst="triangle">
                <a:avLst>
                  <a:gd name="adj" fmla="val 50000"/>
                </a:avLst>
              </a:prstGeom>
              <a:gradFill rotWithShape="0">
                <a:gsLst>
                  <a:gs pos="0">
                    <a:srgbClr val="587f7e"/>
                  </a:gs>
                  <a:gs pos="100000">
                    <a:srgbClr val="587f7e"/>
                  </a:gs>
                </a:gsLst>
                <a:path path="rect"/>
              </a:gradFill>
              <a:ln>
                <a:noFill/>
              </a:ln>
            </p:spPr>
            <p:style>
              <a:lnRef idx="2">
                <a:schemeClr val="accent1">
                  <a:shade val="50000"/>
                </a:schemeClr>
              </a:lnRef>
              <a:fillRef idx="1">
                <a:schemeClr val="accent1"/>
              </a:fillRef>
              <a:effectRef idx="0">
                <a:schemeClr val="accent1"/>
              </a:effectRef>
              <a:fontRef idx="minor"/>
            </p:style>
          </p:sp>
          <p:sp>
            <p:nvSpPr>
              <p:cNvPr id="243" name="CustomShape 33"/>
              <p:cNvSpPr/>
              <p:nvPr/>
            </p:nvSpPr>
            <p:spPr>
              <a:xfrm>
                <a:off x="1809720" y="2918520"/>
                <a:ext cx="2008800" cy="1731600"/>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44" name="CustomShape 34"/>
              <p:cNvSpPr/>
              <p:nvPr/>
            </p:nvSpPr>
            <p:spPr>
              <a:xfrm>
                <a:off x="1223640" y="2248200"/>
                <a:ext cx="3180960" cy="2737080"/>
              </a:xfrm>
              <a:prstGeom prst="triangle">
                <a:avLst>
                  <a:gd name="adj" fmla="val 50000"/>
                </a:avLst>
              </a:prstGeom>
              <a:noFill/>
              <a:ln>
                <a:solidFill>
                  <a:schemeClr val="accent1"/>
                </a:solidFill>
                <a:prstDash val="lgDash"/>
              </a:ln>
            </p:spPr>
            <p:style>
              <a:lnRef idx="2">
                <a:schemeClr val="accent1">
                  <a:shade val="50000"/>
                </a:schemeClr>
              </a:lnRef>
              <a:fillRef idx="1">
                <a:schemeClr val="accent1"/>
              </a:fillRef>
              <a:effectRef idx="0">
                <a:schemeClr val="accent1"/>
              </a:effectRef>
              <a:fontRef idx="minor"/>
            </p:style>
          </p:sp>
        </p:grpSp>
        <p:grpSp>
          <p:nvGrpSpPr>
            <p:cNvPr id="245" name="Group 35"/>
            <p:cNvGrpSpPr/>
            <p:nvPr/>
          </p:nvGrpSpPr>
          <p:grpSpPr>
            <a:xfrm>
              <a:off x="2180520" y="3719160"/>
              <a:ext cx="1251360" cy="816840"/>
              <a:chOff x="2180520" y="3719160"/>
              <a:chExt cx="1251360" cy="816840"/>
            </a:xfrm>
          </p:grpSpPr>
          <p:sp>
            <p:nvSpPr>
              <p:cNvPr id="246" name="CustomShape 36"/>
              <p:cNvSpPr/>
              <p:nvPr/>
            </p:nvSpPr>
            <p:spPr>
              <a:xfrm>
                <a:off x="2359800" y="3719160"/>
                <a:ext cx="892800" cy="816840"/>
              </a:xfrm>
              <a:custGeom>
                <a:avLst/>
                <a:gdLst/>
                <a:ahLst/>
                <a:rect l="l" t="t" r="r" b="b"/>
                <a:pathLst>
                  <a:path w="1120140" h="1024890">
                    <a:moveTo>
                      <a:pt x="560070" y="1024890"/>
                    </a:moveTo>
                    <a:lnTo>
                      <a:pt x="0" y="1024890"/>
                    </a:lnTo>
                    <a:cubicBezTo>
                      <a:pt x="0" y="914400"/>
                      <a:pt x="19050" y="838200"/>
                      <a:pt x="110490" y="803910"/>
                    </a:cubicBezTo>
                    <a:cubicBezTo>
                      <a:pt x="201930" y="769620"/>
                      <a:pt x="320040" y="727710"/>
                      <a:pt x="388620" y="670560"/>
                    </a:cubicBezTo>
                    <a:cubicBezTo>
                      <a:pt x="464820" y="605790"/>
                      <a:pt x="445770" y="605790"/>
                      <a:pt x="426720" y="582930"/>
                    </a:cubicBezTo>
                    <a:cubicBezTo>
                      <a:pt x="400050" y="552450"/>
                      <a:pt x="396240" y="476250"/>
                      <a:pt x="396240" y="476250"/>
                    </a:cubicBezTo>
                    <a:cubicBezTo>
                      <a:pt x="316230" y="453390"/>
                      <a:pt x="335280" y="323850"/>
                      <a:pt x="354330" y="323850"/>
                    </a:cubicBezTo>
                    <a:cubicBezTo>
                      <a:pt x="373380" y="323850"/>
                      <a:pt x="373380" y="316230"/>
                      <a:pt x="361950" y="247650"/>
                    </a:cubicBezTo>
                    <a:cubicBezTo>
                      <a:pt x="346710" y="160020"/>
                      <a:pt x="354330" y="114300"/>
                      <a:pt x="396240" y="60960"/>
                    </a:cubicBezTo>
                    <a:cubicBezTo>
                      <a:pt x="438150" y="7620"/>
                      <a:pt x="560070" y="0"/>
                      <a:pt x="560070" y="0"/>
                    </a:cubicBezTo>
                    <a:lnTo>
                      <a:pt x="560070" y="0"/>
                    </a:lnTo>
                    <a:cubicBezTo>
                      <a:pt x="560070" y="0"/>
                      <a:pt x="681990" y="7620"/>
                      <a:pt x="723900" y="60960"/>
                    </a:cubicBezTo>
                    <a:cubicBezTo>
                      <a:pt x="765810" y="114300"/>
                      <a:pt x="773430" y="160020"/>
                      <a:pt x="758190" y="247650"/>
                    </a:cubicBezTo>
                    <a:cubicBezTo>
                      <a:pt x="746760" y="316230"/>
                      <a:pt x="746760" y="323850"/>
                      <a:pt x="765810" y="323850"/>
                    </a:cubicBezTo>
                    <a:cubicBezTo>
                      <a:pt x="784860" y="323850"/>
                      <a:pt x="800100" y="453390"/>
                      <a:pt x="723900" y="476250"/>
                    </a:cubicBezTo>
                    <a:cubicBezTo>
                      <a:pt x="723900" y="476250"/>
                      <a:pt x="720090" y="552450"/>
                      <a:pt x="693420" y="582930"/>
                    </a:cubicBezTo>
                    <a:cubicBezTo>
                      <a:pt x="674370" y="605790"/>
                      <a:pt x="655320" y="605790"/>
                      <a:pt x="731520" y="670560"/>
                    </a:cubicBezTo>
                    <a:cubicBezTo>
                      <a:pt x="800100" y="727710"/>
                      <a:pt x="918210" y="773430"/>
                      <a:pt x="1009650" y="803910"/>
                    </a:cubicBezTo>
                    <a:cubicBezTo>
                      <a:pt x="1101090" y="834390"/>
                      <a:pt x="1120140" y="914400"/>
                      <a:pt x="1120140" y="1024890"/>
                    </a:cubicBezTo>
                    <a:lnTo>
                      <a:pt x="560070" y="1024890"/>
                    </a:lnTo>
                    <a:lnTo>
                      <a:pt x="560070" y="1024890"/>
                    </a:lnTo>
                    <a:close/>
                  </a:path>
                </a:pathLst>
              </a:custGeom>
              <a:solidFill>
                <a:schemeClr val="bg1"/>
              </a:solidFill>
              <a:ln w="1800">
                <a:noFill/>
              </a:ln>
            </p:spPr>
            <p:style>
              <a:lnRef idx="0"/>
              <a:fillRef idx="0"/>
              <a:effectRef idx="0"/>
              <a:fontRef idx="minor"/>
            </p:style>
          </p:sp>
          <p:sp>
            <p:nvSpPr>
              <p:cNvPr id="247" name="CustomShape 37"/>
              <p:cNvSpPr/>
              <p:nvPr/>
            </p:nvSpPr>
            <p:spPr>
              <a:xfrm>
                <a:off x="2988720" y="3886200"/>
                <a:ext cx="443160" cy="604080"/>
              </a:xfrm>
              <a:custGeom>
                <a:avLst/>
                <a:gdLst/>
                <a:ahLst/>
                <a:rect l="l" t="t" r="r" b="b"/>
                <a:pathLst>
                  <a:path w="556259" h="758190">
                    <a:moveTo>
                      <a:pt x="373380" y="758190"/>
                    </a:moveTo>
                    <a:lnTo>
                      <a:pt x="556260" y="758190"/>
                    </a:lnTo>
                    <a:cubicBezTo>
                      <a:pt x="556260" y="678180"/>
                      <a:pt x="541020" y="617220"/>
                      <a:pt x="472440" y="594360"/>
                    </a:cubicBezTo>
                    <a:cubicBezTo>
                      <a:pt x="403860" y="571500"/>
                      <a:pt x="316230" y="537210"/>
                      <a:pt x="266700" y="495300"/>
                    </a:cubicBezTo>
                    <a:cubicBezTo>
                      <a:pt x="209550" y="445770"/>
                      <a:pt x="224790" y="445770"/>
                      <a:pt x="240030" y="430530"/>
                    </a:cubicBezTo>
                    <a:cubicBezTo>
                      <a:pt x="259080" y="407670"/>
                      <a:pt x="262890" y="350520"/>
                      <a:pt x="262890" y="350520"/>
                    </a:cubicBezTo>
                    <a:cubicBezTo>
                      <a:pt x="320040" y="335280"/>
                      <a:pt x="308610" y="240030"/>
                      <a:pt x="293370" y="240030"/>
                    </a:cubicBezTo>
                    <a:cubicBezTo>
                      <a:pt x="278130" y="240030"/>
                      <a:pt x="278130" y="236220"/>
                      <a:pt x="289560" y="182880"/>
                    </a:cubicBezTo>
                    <a:cubicBezTo>
                      <a:pt x="300990" y="118110"/>
                      <a:pt x="297180" y="83820"/>
                      <a:pt x="262890" y="45720"/>
                    </a:cubicBezTo>
                    <a:cubicBezTo>
                      <a:pt x="232410" y="3810"/>
                      <a:pt x="140970" y="0"/>
                      <a:pt x="140970" y="0"/>
                    </a:cubicBezTo>
                    <a:lnTo>
                      <a:pt x="140970" y="0"/>
                    </a:lnTo>
                    <a:cubicBezTo>
                      <a:pt x="140970" y="0"/>
                      <a:pt x="49530" y="3810"/>
                      <a:pt x="19050" y="45720"/>
                    </a:cubicBezTo>
                    <a:cubicBezTo>
                      <a:pt x="11430" y="53340"/>
                      <a:pt x="7620" y="64770"/>
                      <a:pt x="0" y="72390"/>
                    </a:cubicBezTo>
                    <a:cubicBezTo>
                      <a:pt x="0" y="72390"/>
                      <a:pt x="34290" y="91440"/>
                      <a:pt x="38100" y="129540"/>
                    </a:cubicBezTo>
                    <a:cubicBezTo>
                      <a:pt x="41910" y="163830"/>
                      <a:pt x="41910" y="198120"/>
                      <a:pt x="22860" y="247650"/>
                    </a:cubicBezTo>
                    <a:cubicBezTo>
                      <a:pt x="3810" y="297180"/>
                      <a:pt x="-3810" y="323850"/>
                      <a:pt x="38100" y="361950"/>
                    </a:cubicBezTo>
                    <a:cubicBezTo>
                      <a:pt x="60960" y="381000"/>
                      <a:pt x="45720" y="464820"/>
                      <a:pt x="45720" y="464820"/>
                    </a:cubicBezTo>
                    <a:cubicBezTo>
                      <a:pt x="45720" y="464820"/>
                      <a:pt x="152400" y="521970"/>
                      <a:pt x="266700" y="560070"/>
                    </a:cubicBezTo>
                    <a:cubicBezTo>
                      <a:pt x="384810" y="598170"/>
                      <a:pt x="373380" y="758190"/>
                      <a:pt x="373380" y="758190"/>
                    </a:cubicBezTo>
                    <a:close/>
                  </a:path>
                </a:pathLst>
              </a:custGeom>
              <a:solidFill>
                <a:schemeClr val="bg1"/>
              </a:solidFill>
              <a:ln w="1800">
                <a:noFill/>
              </a:ln>
            </p:spPr>
            <p:style>
              <a:lnRef idx="0"/>
              <a:fillRef idx="0"/>
              <a:effectRef idx="0"/>
              <a:fontRef idx="minor"/>
            </p:style>
          </p:sp>
          <p:sp>
            <p:nvSpPr>
              <p:cNvPr id="248" name="CustomShape 38"/>
              <p:cNvSpPr/>
              <p:nvPr/>
            </p:nvSpPr>
            <p:spPr>
              <a:xfrm>
                <a:off x="2180520" y="3886200"/>
                <a:ext cx="443160" cy="604080"/>
              </a:xfrm>
              <a:custGeom>
                <a:avLst/>
                <a:gdLst/>
                <a:ahLst/>
                <a:rect l="l" t="t" r="r" b="b"/>
                <a:pathLst>
                  <a:path w="556259" h="758190">
                    <a:moveTo>
                      <a:pt x="182880" y="758190"/>
                    </a:moveTo>
                    <a:lnTo>
                      <a:pt x="0" y="758190"/>
                    </a:lnTo>
                    <a:cubicBezTo>
                      <a:pt x="0" y="678180"/>
                      <a:pt x="15240" y="617220"/>
                      <a:pt x="83820" y="594360"/>
                    </a:cubicBezTo>
                    <a:cubicBezTo>
                      <a:pt x="152400" y="571500"/>
                      <a:pt x="240030" y="537210"/>
                      <a:pt x="289560" y="495300"/>
                    </a:cubicBezTo>
                    <a:cubicBezTo>
                      <a:pt x="346710" y="445770"/>
                      <a:pt x="331470" y="445770"/>
                      <a:pt x="316230" y="430530"/>
                    </a:cubicBezTo>
                    <a:cubicBezTo>
                      <a:pt x="297180" y="407670"/>
                      <a:pt x="293370" y="350520"/>
                      <a:pt x="293370" y="350520"/>
                    </a:cubicBezTo>
                    <a:cubicBezTo>
                      <a:pt x="236220" y="335280"/>
                      <a:pt x="247650" y="240030"/>
                      <a:pt x="262890" y="240030"/>
                    </a:cubicBezTo>
                    <a:cubicBezTo>
                      <a:pt x="278130" y="240030"/>
                      <a:pt x="278130" y="236220"/>
                      <a:pt x="266700" y="182880"/>
                    </a:cubicBezTo>
                    <a:cubicBezTo>
                      <a:pt x="255270" y="118110"/>
                      <a:pt x="259080" y="83820"/>
                      <a:pt x="293370" y="45720"/>
                    </a:cubicBezTo>
                    <a:cubicBezTo>
                      <a:pt x="323850" y="3810"/>
                      <a:pt x="415290" y="0"/>
                      <a:pt x="415290" y="0"/>
                    </a:cubicBezTo>
                    <a:lnTo>
                      <a:pt x="415290" y="0"/>
                    </a:lnTo>
                    <a:cubicBezTo>
                      <a:pt x="415290" y="0"/>
                      <a:pt x="506730" y="3810"/>
                      <a:pt x="537210" y="45720"/>
                    </a:cubicBezTo>
                    <a:cubicBezTo>
                      <a:pt x="544830" y="53340"/>
                      <a:pt x="548640" y="64770"/>
                      <a:pt x="556260" y="72390"/>
                    </a:cubicBezTo>
                    <a:cubicBezTo>
                      <a:pt x="556260" y="72390"/>
                      <a:pt x="521970" y="91440"/>
                      <a:pt x="518160" y="129540"/>
                    </a:cubicBezTo>
                    <a:cubicBezTo>
                      <a:pt x="514350" y="163830"/>
                      <a:pt x="514350" y="198120"/>
                      <a:pt x="533400" y="247650"/>
                    </a:cubicBezTo>
                    <a:cubicBezTo>
                      <a:pt x="552450" y="297180"/>
                      <a:pt x="560070" y="323850"/>
                      <a:pt x="518160" y="361950"/>
                    </a:cubicBezTo>
                    <a:cubicBezTo>
                      <a:pt x="495300" y="381000"/>
                      <a:pt x="510540" y="464820"/>
                      <a:pt x="510540" y="464820"/>
                    </a:cubicBezTo>
                    <a:cubicBezTo>
                      <a:pt x="510540" y="464820"/>
                      <a:pt x="403860" y="521970"/>
                      <a:pt x="289560" y="560070"/>
                    </a:cubicBezTo>
                    <a:cubicBezTo>
                      <a:pt x="171450" y="598170"/>
                      <a:pt x="182880" y="758190"/>
                      <a:pt x="182880" y="758190"/>
                    </a:cubicBezTo>
                    <a:close/>
                  </a:path>
                </a:pathLst>
              </a:custGeom>
              <a:solidFill>
                <a:schemeClr val="bg1"/>
              </a:solidFill>
              <a:ln w="1800">
                <a:noFill/>
              </a:ln>
            </p:spPr>
            <p:style>
              <a:lnRef idx="0"/>
              <a:fillRef idx="0"/>
              <a:effectRef idx="0"/>
              <a:fontRef idx="minor"/>
            </p:style>
          </p:sp>
        </p:grpSp>
      </p:grpSp>
      <p:grpSp>
        <p:nvGrpSpPr>
          <p:cNvPr id="249" name="Group 39"/>
          <p:cNvGrpSpPr/>
          <p:nvPr/>
        </p:nvGrpSpPr>
        <p:grpSpPr>
          <a:xfrm>
            <a:off x="3818880" y="4650480"/>
            <a:ext cx="816120" cy="465480"/>
            <a:chOff x="3818880" y="4650480"/>
            <a:chExt cx="816120" cy="465480"/>
          </a:xfrm>
        </p:grpSpPr>
        <p:sp>
          <p:nvSpPr>
            <p:cNvPr id="250" name="CustomShape 40"/>
            <p:cNvSpPr/>
            <p:nvPr/>
          </p:nvSpPr>
          <p:spPr>
            <a:xfrm>
              <a:off x="3818880" y="4650480"/>
              <a:ext cx="816120" cy="465480"/>
            </a:xfrm>
            <a:custGeom>
              <a:avLst/>
              <a:gdLst/>
              <a:ahLst/>
              <a:rect l="l" t="t" r="r" b="b"/>
              <a:pathLst>
                <a:path w="21600" h="21600">
                  <a:moveTo>
                    <a:pt x="0" y="0"/>
                  </a:moveTo>
                  <a:lnTo>
                    <a:pt x="21600" y="21600"/>
                  </a:lnTo>
                </a:path>
              </a:pathLst>
            </a:custGeom>
            <a:noFill/>
            <a:ln w="12600">
              <a:tailEnd len="med" type="triangle" w="med"/>
            </a:ln>
          </p:spPr>
          <p:style>
            <a:lnRef idx="1">
              <a:schemeClr val="accent1"/>
            </a:lnRef>
            <a:fillRef idx="0">
              <a:schemeClr val="accent1"/>
            </a:fillRef>
            <a:effectRef idx="0">
              <a:schemeClr val="accent1"/>
            </a:effectRef>
            <a:fontRef idx="minor"/>
          </p:style>
        </p:sp>
        <p:sp>
          <p:nvSpPr>
            <p:cNvPr id="251" name="CustomShape 41"/>
            <p:cNvSpPr/>
            <p:nvPr/>
          </p:nvSpPr>
          <p:spPr>
            <a:xfrm>
              <a:off x="4359960" y="4940280"/>
              <a:ext cx="90000" cy="90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grpSp>
        <p:nvGrpSpPr>
          <p:cNvPr id="252" name="Group 42"/>
          <p:cNvGrpSpPr/>
          <p:nvPr/>
        </p:nvGrpSpPr>
        <p:grpSpPr>
          <a:xfrm>
            <a:off x="4698000" y="4462560"/>
            <a:ext cx="6905880" cy="731880"/>
            <a:chOff x="4698000" y="4462560"/>
            <a:chExt cx="6905880" cy="731880"/>
          </a:xfrm>
        </p:grpSpPr>
        <p:sp>
          <p:nvSpPr>
            <p:cNvPr id="253" name="CustomShape 43"/>
            <p:cNvSpPr/>
            <p:nvPr/>
          </p:nvSpPr>
          <p:spPr>
            <a:xfrm>
              <a:off x="5233320" y="4462560"/>
              <a:ext cx="6370560" cy="731880"/>
            </a:xfrm>
            <a:prstGeom prst="rect">
              <a:avLst/>
            </a:prstGeom>
            <a:noFill/>
            <a:ln>
              <a:noFill/>
            </a:ln>
          </p:spPr>
          <p:style>
            <a:lnRef idx="0"/>
            <a:fillRef idx="0"/>
            <a:effectRef idx="0"/>
            <a:fontRef idx="minor"/>
          </p:style>
          <p:txBody>
            <a:bodyPr lIns="0" rIns="0" tIns="0" bIns="0">
              <a:spAutoFit/>
            </a:bodyPr>
            <a:p>
              <a:pPr>
                <a:lnSpc>
                  <a:spcPct val="100000"/>
                </a:lnSpc>
              </a:pPr>
              <a:r>
                <a:rPr b="1" lang="ru-RU" sz="2400" spc="-1" strike="noStrike">
                  <a:solidFill>
                    <a:srgbClr val="587f7e"/>
                  </a:solidFill>
                  <a:latin typeface="OPPOSans H"/>
                  <a:ea typeface="OPPOSans H"/>
                </a:rPr>
                <a:t>3</a:t>
              </a:r>
              <a:r>
                <a:rPr b="1" lang="en-US" sz="2400" spc="-1" strike="noStrike">
                  <a:solidFill>
                    <a:srgbClr val="587f7e"/>
                  </a:solidFill>
                  <a:latin typeface="OPPOSans H"/>
                  <a:ea typeface="OPPOSans H"/>
                </a:rPr>
                <a:t>. What are the priority strategies for the renovation of old communities?</a:t>
              </a:r>
              <a:endParaRPr b="0" lang="ru-RU" sz="2400" spc="-1" strike="noStrike">
                <a:latin typeface="Arial"/>
              </a:endParaRPr>
            </a:p>
          </p:txBody>
        </p:sp>
        <p:grpSp>
          <p:nvGrpSpPr>
            <p:cNvPr id="254" name="Group 44"/>
            <p:cNvGrpSpPr/>
            <p:nvPr/>
          </p:nvGrpSpPr>
          <p:grpSpPr>
            <a:xfrm>
              <a:off x="4698000" y="4462560"/>
              <a:ext cx="347760" cy="360360"/>
              <a:chOff x="4698000" y="4462560"/>
              <a:chExt cx="347760" cy="360360"/>
            </a:xfrm>
          </p:grpSpPr>
          <p:sp>
            <p:nvSpPr>
              <p:cNvPr id="255" name="CustomShape 45"/>
              <p:cNvSpPr/>
              <p:nvPr/>
            </p:nvSpPr>
            <p:spPr>
              <a:xfrm>
                <a:off x="4698000" y="4462560"/>
                <a:ext cx="347760" cy="3603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56" name="CustomShape 46"/>
              <p:cNvSpPr/>
              <p:nvPr/>
            </p:nvSpPr>
            <p:spPr>
              <a:xfrm>
                <a:off x="4761720" y="4528440"/>
                <a:ext cx="220680" cy="228600"/>
              </a:xfrm>
              <a:custGeom>
                <a:avLst/>
                <a:gdLst/>
                <a:ahLst/>
                <a:rect l="l" t="t" r="r" b="b"/>
                <a:pathLst>
                  <a:path w="503560" h="503207">
                    <a:moveTo>
                      <a:pt x="497929" y="479191"/>
                    </a:moveTo>
                    <a:cubicBezTo>
                      <a:pt x="495262" y="477262"/>
                      <a:pt x="491896" y="476583"/>
                      <a:pt x="488643" y="476721"/>
                    </a:cubicBezTo>
                    <a:cubicBezTo>
                      <a:pt x="488638" y="361312"/>
                      <a:pt x="488638" y="245898"/>
                      <a:pt x="488643" y="130489"/>
                    </a:cubicBezTo>
                    <a:cubicBezTo>
                      <a:pt x="488535" y="121606"/>
                      <a:pt x="486296" y="112733"/>
                      <a:pt x="482044" y="104904"/>
                    </a:cubicBezTo>
                    <a:cubicBezTo>
                      <a:pt x="472861" y="87434"/>
                      <a:pt x="453748" y="75624"/>
                      <a:pt x="433822" y="75274"/>
                    </a:cubicBezTo>
                    <a:cubicBezTo>
                      <a:pt x="418149" y="75269"/>
                      <a:pt x="402480" y="75279"/>
                      <a:pt x="386806" y="75274"/>
                    </a:cubicBezTo>
                    <a:cubicBezTo>
                      <a:pt x="386747" y="70506"/>
                      <a:pt x="387003" y="65727"/>
                      <a:pt x="386486" y="60978"/>
                    </a:cubicBezTo>
                    <a:cubicBezTo>
                      <a:pt x="385241" y="48228"/>
                      <a:pt x="380207" y="35881"/>
                      <a:pt x="372166" y="25837"/>
                    </a:cubicBezTo>
                    <a:cubicBezTo>
                      <a:pt x="361089" y="11802"/>
                      <a:pt x="344195" y="2447"/>
                      <a:pt x="326292" y="498"/>
                    </a:cubicBezTo>
                    <a:cubicBezTo>
                      <a:pt x="318649" y="-289"/>
                      <a:pt x="310948" y="120"/>
                      <a:pt x="303281" y="16"/>
                    </a:cubicBezTo>
                    <a:lnTo>
                      <a:pt x="197399" y="16"/>
                    </a:lnTo>
                    <a:cubicBezTo>
                      <a:pt x="190869" y="46"/>
                      <a:pt x="184299" y="-200"/>
                      <a:pt x="177818" y="730"/>
                    </a:cubicBezTo>
                    <a:cubicBezTo>
                      <a:pt x="166756" y="2255"/>
                      <a:pt x="156087" y="6532"/>
                      <a:pt x="147086" y="13072"/>
                    </a:cubicBezTo>
                    <a:cubicBezTo>
                      <a:pt x="133957" y="22540"/>
                      <a:pt x="124405" y="36732"/>
                      <a:pt x="120803" y="52416"/>
                    </a:cubicBezTo>
                    <a:cubicBezTo>
                      <a:pt x="118834" y="60408"/>
                      <a:pt x="118962" y="68675"/>
                      <a:pt x="119006" y="76834"/>
                    </a:cubicBezTo>
                    <a:cubicBezTo>
                      <a:pt x="103126" y="76844"/>
                      <a:pt x="87256" y="76834"/>
                      <a:pt x="71385" y="76839"/>
                    </a:cubicBezTo>
                    <a:cubicBezTo>
                      <a:pt x="58428" y="77287"/>
                      <a:pt x="45702" y="82434"/>
                      <a:pt x="36116" y="91071"/>
                    </a:cubicBezTo>
                    <a:cubicBezTo>
                      <a:pt x="26037" y="99963"/>
                      <a:pt x="19433" y="112610"/>
                      <a:pt x="17957" y="125897"/>
                    </a:cubicBezTo>
                    <a:cubicBezTo>
                      <a:pt x="17450" y="129499"/>
                      <a:pt x="17637" y="133141"/>
                      <a:pt x="17613" y="136768"/>
                    </a:cubicBezTo>
                    <a:lnTo>
                      <a:pt x="17613" y="476740"/>
                    </a:lnTo>
                    <a:cubicBezTo>
                      <a:pt x="14453" y="476755"/>
                      <a:pt x="15851" y="476726"/>
                      <a:pt x="12691" y="476745"/>
                    </a:cubicBezTo>
                    <a:cubicBezTo>
                      <a:pt x="8612" y="476755"/>
                      <a:pt x="4198" y="479609"/>
                      <a:pt x="1747" y="482842"/>
                    </a:cubicBezTo>
                    <a:cubicBezTo>
                      <a:pt x="-930" y="486263"/>
                      <a:pt x="-207" y="493246"/>
                      <a:pt x="1747" y="497114"/>
                    </a:cubicBezTo>
                    <a:cubicBezTo>
                      <a:pt x="3735" y="501050"/>
                      <a:pt x="7264" y="503073"/>
                      <a:pt x="12687" y="503201"/>
                    </a:cubicBezTo>
                    <a:cubicBezTo>
                      <a:pt x="173783" y="503206"/>
                      <a:pt x="329702" y="503216"/>
                      <a:pt x="490808" y="503191"/>
                    </a:cubicBezTo>
                    <a:cubicBezTo>
                      <a:pt x="496837" y="503098"/>
                      <a:pt x="502343" y="498344"/>
                      <a:pt x="503313" y="492468"/>
                    </a:cubicBezTo>
                    <a:cubicBezTo>
                      <a:pt x="504336" y="487508"/>
                      <a:pt x="502127" y="482075"/>
                      <a:pt x="497929" y="479191"/>
                    </a:cubicBezTo>
                    <a:close/>
                    <a:moveTo>
                      <a:pt x="48719" y="472011"/>
                    </a:moveTo>
                    <a:lnTo>
                      <a:pt x="48719" y="131237"/>
                    </a:lnTo>
                    <a:cubicBezTo>
                      <a:pt x="48847" y="119195"/>
                      <a:pt x="57158" y="107930"/>
                      <a:pt x="68265" y="104525"/>
                    </a:cubicBezTo>
                    <a:cubicBezTo>
                      <a:pt x="72960" y="102842"/>
                      <a:pt x="77955" y="103378"/>
                      <a:pt x="82827" y="103300"/>
                    </a:cubicBezTo>
                    <a:lnTo>
                      <a:pt x="118997" y="103300"/>
                    </a:lnTo>
                    <a:cubicBezTo>
                      <a:pt x="119006" y="226203"/>
                      <a:pt x="118992" y="349107"/>
                      <a:pt x="119006" y="472006"/>
                    </a:cubicBezTo>
                    <a:cubicBezTo>
                      <a:pt x="95577" y="472026"/>
                      <a:pt x="72148" y="472011"/>
                      <a:pt x="48719" y="472011"/>
                    </a:cubicBezTo>
                    <a:close/>
                    <a:moveTo>
                      <a:pt x="302991" y="472011"/>
                    </a:moveTo>
                    <a:cubicBezTo>
                      <a:pt x="269045" y="472021"/>
                      <a:pt x="235109" y="472011"/>
                      <a:pt x="201164" y="472016"/>
                    </a:cubicBezTo>
                    <a:cubicBezTo>
                      <a:pt x="201164" y="438415"/>
                      <a:pt x="201169" y="404804"/>
                      <a:pt x="201159" y="371198"/>
                    </a:cubicBezTo>
                    <a:cubicBezTo>
                      <a:pt x="201110" y="364623"/>
                      <a:pt x="207325" y="358797"/>
                      <a:pt x="214229" y="358817"/>
                    </a:cubicBezTo>
                    <a:cubicBezTo>
                      <a:pt x="239538" y="358817"/>
                      <a:pt x="264847" y="358792"/>
                      <a:pt x="290166" y="358826"/>
                    </a:cubicBezTo>
                    <a:cubicBezTo>
                      <a:pt x="297011" y="358969"/>
                      <a:pt x="302995" y="364756"/>
                      <a:pt x="302991" y="371267"/>
                    </a:cubicBezTo>
                    <a:cubicBezTo>
                      <a:pt x="303000" y="404843"/>
                      <a:pt x="302995" y="438430"/>
                      <a:pt x="302991" y="472011"/>
                    </a:cubicBezTo>
                    <a:close/>
                    <a:moveTo>
                      <a:pt x="360055" y="77174"/>
                    </a:moveTo>
                    <a:lnTo>
                      <a:pt x="360055" y="419302"/>
                    </a:lnTo>
                    <a:cubicBezTo>
                      <a:pt x="360105" y="436860"/>
                      <a:pt x="359804" y="454404"/>
                      <a:pt x="359908" y="471967"/>
                    </a:cubicBezTo>
                    <a:cubicBezTo>
                      <a:pt x="352482" y="471962"/>
                      <a:pt x="345046" y="471972"/>
                      <a:pt x="337620" y="471962"/>
                    </a:cubicBezTo>
                    <a:cubicBezTo>
                      <a:pt x="337620" y="437697"/>
                      <a:pt x="337615" y="403436"/>
                      <a:pt x="337625" y="369166"/>
                    </a:cubicBezTo>
                    <a:cubicBezTo>
                      <a:pt x="337615" y="359136"/>
                      <a:pt x="335593" y="345648"/>
                      <a:pt x="328236" y="338576"/>
                    </a:cubicBezTo>
                    <a:cubicBezTo>
                      <a:pt x="320987" y="331362"/>
                      <a:pt x="308463" y="330663"/>
                      <a:pt x="298079" y="330580"/>
                    </a:cubicBezTo>
                    <a:cubicBezTo>
                      <a:pt x="272573" y="330580"/>
                      <a:pt x="247077" y="330580"/>
                      <a:pt x="221581" y="330575"/>
                    </a:cubicBezTo>
                    <a:cubicBezTo>
                      <a:pt x="213368" y="330722"/>
                      <a:pt x="192616" y="330899"/>
                      <a:pt x="186017" y="335653"/>
                    </a:cubicBezTo>
                    <a:cubicBezTo>
                      <a:pt x="175914" y="342725"/>
                      <a:pt x="170624" y="357163"/>
                      <a:pt x="170761" y="369259"/>
                    </a:cubicBezTo>
                    <a:cubicBezTo>
                      <a:pt x="170810" y="403510"/>
                      <a:pt x="169674" y="437657"/>
                      <a:pt x="169777" y="471903"/>
                    </a:cubicBezTo>
                    <a:cubicBezTo>
                      <a:pt x="157617" y="472085"/>
                      <a:pt x="157996" y="471859"/>
                      <a:pt x="145836" y="472021"/>
                    </a:cubicBezTo>
                    <a:cubicBezTo>
                      <a:pt x="145649" y="414897"/>
                      <a:pt x="145807" y="357773"/>
                      <a:pt x="145752" y="300654"/>
                    </a:cubicBezTo>
                    <a:lnTo>
                      <a:pt x="145752" y="75525"/>
                    </a:lnTo>
                    <a:cubicBezTo>
                      <a:pt x="145708" y="71047"/>
                      <a:pt x="145836" y="66520"/>
                      <a:pt x="146948" y="62150"/>
                    </a:cubicBezTo>
                    <a:cubicBezTo>
                      <a:pt x="149399" y="52091"/>
                      <a:pt x="156037" y="43076"/>
                      <a:pt x="165043" y="37530"/>
                    </a:cubicBezTo>
                    <a:cubicBezTo>
                      <a:pt x="171873" y="33224"/>
                      <a:pt x="180033" y="31093"/>
                      <a:pt x="188162" y="31098"/>
                    </a:cubicBezTo>
                    <a:cubicBezTo>
                      <a:pt x="231325" y="31093"/>
                      <a:pt x="274493" y="31088"/>
                      <a:pt x="317655" y="31098"/>
                    </a:cubicBezTo>
                    <a:cubicBezTo>
                      <a:pt x="326321" y="31068"/>
                      <a:pt x="335007" y="33529"/>
                      <a:pt x="342118" y="38361"/>
                    </a:cubicBezTo>
                    <a:cubicBezTo>
                      <a:pt x="351414" y="44596"/>
                      <a:pt x="357939" y="54615"/>
                      <a:pt x="359568" y="65466"/>
                    </a:cubicBezTo>
                    <a:cubicBezTo>
                      <a:pt x="360252" y="69334"/>
                      <a:pt x="360021" y="73271"/>
                      <a:pt x="360055" y="77174"/>
                    </a:cubicBezTo>
                    <a:close/>
                    <a:moveTo>
                      <a:pt x="456149" y="472016"/>
                    </a:moveTo>
                    <a:cubicBezTo>
                      <a:pt x="432971" y="471967"/>
                      <a:pt x="409783" y="472016"/>
                      <a:pt x="386605" y="471991"/>
                    </a:cubicBezTo>
                    <a:cubicBezTo>
                      <a:pt x="386501" y="454556"/>
                      <a:pt x="386792" y="437121"/>
                      <a:pt x="386737" y="419680"/>
                    </a:cubicBezTo>
                    <a:lnTo>
                      <a:pt x="386737" y="103433"/>
                    </a:lnTo>
                    <a:cubicBezTo>
                      <a:pt x="400881" y="103433"/>
                      <a:pt x="415024" y="103437"/>
                      <a:pt x="429172" y="103428"/>
                    </a:cubicBezTo>
                    <a:cubicBezTo>
                      <a:pt x="436824" y="103521"/>
                      <a:pt x="444299" y="107266"/>
                      <a:pt x="449324" y="113309"/>
                    </a:cubicBezTo>
                    <a:cubicBezTo>
                      <a:pt x="453772" y="118629"/>
                      <a:pt x="456287" y="125681"/>
                      <a:pt x="456189" y="132772"/>
                    </a:cubicBezTo>
                    <a:cubicBezTo>
                      <a:pt x="456149" y="245853"/>
                      <a:pt x="456228" y="358935"/>
                      <a:pt x="456149" y="472016"/>
                    </a:cubicBezTo>
                    <a:close/>
                    <a:moveTo>
                      <a:pt x="196120" y="88694"/>
                    </a:moveTo>
                    <a:cubicBezTo>
                      <a:pt x="197158" y="88468"/>
                      <a:pt x="198221" y="88384"/>
                      <a:pt x="199284" y="88364"/>
                    </a:cubicBezTo>
                    <a:cubicBezTo>
                      <a:pt x="234406" y="88364"/>
                      <a:pt x="269527" y="88369"/>
                      <a:pt x="304649" y="88359"/>
                    </a:cubicBezTo>
                    <a:cubicBezTo>
                      <a:pt x="308394" y="88290"/>
                      <a:pt x="312208" y="89732"/>
                      <a:pt x="314752" y="92537"/>
                    </a:cubicBezTo>
                    <a:cubicBezTo>
                      <a:pt x="317463" y="95318"/>
                      <a:pt x="318718" y="99363"/>
                      <a:pt x="318246" y="103206"/>
                    </a:cubicBezTo>
                    <a:cubicBezTo>
                      <a:pt x="317764" y="108029"/>
                      <a:pt x="314329" y="112374"/>
                      <a:pt x="309782" y="114033"/>
                    </a:cubicBezTo>
                    <a:cubicBezTo>
                      <a:pt x="307420" y="114982"/>
                      <a:pt x="304831" y="114849"/>
                      <a:pt x="302341" y="114825"/>
                    </a:cubicBezTo>
                    <a:cubicBezTo>
                      <a:pt x="268750" y="114825"/>
                      <a:pt x="235168" y="114825"/>
                      <a:pt x="201577" y="114830"/>
                    </a:cubicBezTo>
                    <a:cubicBezTo>
                      <a:pt x="199087" y="114869"/>
                      <a:pt x="196508" y="114953"/>
                      <a:pt x="194186" y="113929"/>
                    </a:cubicBezTo>
                    <a:cubicBezTo>
                      <a:pt x="188748" y="111916"/>
                      <a:pt x="185200" y="105987"/>
                      <a:pt x="185899" y="100244"/>
                    </a:cubicBezTo>
                    <a:cubicBezTo>
                      <a:pt x="186376" y="94732"/>
                      <a:pt x="190692" y="89850"/>
                      <a:pt x="196120" y="88694"/>
                    </a:cubicBezTo>
                    <a:close/>
                    <a:moveTo>
                      <a:pt x="197773" y="159690"/>
                    </a:moveTo>
                    <a:cubicBezTo>
                      <a:pt x="233589" y="159577"/>
                      <a:pt x="269409" y="159675"/>
                      <a:pt x="305225" y="159641"/>
                    </a:cubicBezTo>
                    <a:cubicBezTo>
                      <a:pt x="311912" y="159528"/>
                      <a:pt x="318083" y="165251"/>
                      <a:pt x="318305" y="171968"/>
                    </a:cubicBezTo>
                    <a:cubicBezTo>
                      <a:pt x="318772" y="177209"/>
                      <a:pt x="315726" y="182470"/>
                      <a:pt x="310992" y="184743"/>
                    </a:cubicBezTo>
                    <a:cubicBezTo>
                      <a:pt x="308852" y="185826"/>
                      <a:pt x="306425" y="186200"/>
                      <a:pt x="304054" y="186116"/>
                    </a:cubicBezTo>
                    <a:cubicBezTo>
                      <a:pt x="270270" y="186087"/>
                      <a:pt x="236487" y="186112"/>
                      <a:pt x="202704" y="186107"/>
                    </a:cubicBezTo>
                    <a:cubicBezTo>
                      <a:pt x="200052" y="186077"/>
                      <a:pt x="197315" y="186353"/>
                      <a:pt x="194766" y="185418"/>
                    </a:cubicBezTo>
                    <a:cubicBezTo>
                      <a:pt x="189186" y="183621"/>
                      <a:pt x="185338" y="177770"/>
                      <a:pt x="185854" y="171944"/>
                    </a:cubicBezTo>
                    <a:cubicBezTo>
                      <a:pt x="186154" y="165664"/>
                      <a:pt x="191494" y="160138"/>
                      <a:pt x="197773" y="159690"/>
                    </a:cubicBezTo>
                    <a:close/>
                    <a:moveTo>
                      <a:pt x="194983" y="231518"/>
                    </a:moveTo>
                    <a:cubicBezTo>
                      <a:pt x="197281" y="230687"/>
                      <a:pt x="199746" y="230938"/>
                      <a:pt x="202143" y="230918"/>
                    </a:cubicBezTo>
                    <a:lnTo>
                      <a:pt x="301785" y="230918"/>
                    </a:lnTo>
                    <a:cubicBezTo>
                      <a:pt x="304442" y="230923"/>
                      <a:pt x="307203" y="230692"/>
                      <a:pt x="309732" y="231691"/>
                    </a:cubicBezTo>
                    <a:cubicBezTo>
                      <a:pt x="314683" y="233447"/>
                      <a:pt x="318280" y="238423"/>
                      <a:pt x="318325" y="243683"/>
                    </a:cubicBezTo>
                    <a:cubicBezTo>
                      <a:pt x="318640" y="249244"/>
                      <a:pt x="314954" y="254701"/>
                      <a:pt x="309708" y="256547"/>
                    </a:cubicBezTo>
                    <a:cubicBezTo>
                      <a:pt x="307006" y="257590"/>
                      <a:pt x="304073" y="257374"/>
                      <a:pt x="301239" y="257379"/>
                    </a:cubicBezTo>
                    <a:lnTo>
                      <a:pt x="202704" y="257379"/>
                    </a:lnTo>
                    <a:cubicBezTo>
                      <a:pt x="199653" y="257393"/>
                      <a:pt x="196449" y="257580"/>
                      <a:pt x="193630" y="256212"/>
                    </a:cubicBezTo>
                    <a:cubicBezTo>
                      <a:pt x="188610" y="254052"/>
                      <a:pt x="185347" y="248521"/>
                      <a:pt x="185854" y="243088"/>
                    </a:cubicBezTo>
                    <a:cubicBezTo>
                      <a:pt x="186184" y="237842"/>
                      <a:pt x="189958" y="233049"/>
                      <a:pt x="194983" y="231518"/>
                    </a:cubicBezTo>
                    <a:close/>
                    <a:moveTo>
                      <a:pt x="411859" y="193857"/>
                    </a:moveTo>
                    <a:cubicBezTo>
                      <a:pt x="415186" y="193119"/>
                      <a:pt x="418616" y="193572"/>
                      <a:pt x="422002" y="193449"/>
                    </a:cubicBezTo>
                    <a:cubicBezTo>
                      <a:pt x="426057" y="193582"/>
                      <a:pt x="430392" y="192863"/>
                      <a:pt x="434152" y="194792"/>
                    </a:cubicBezTo>
                    <a:cubicBezTo>
                      <a:pt x="438857" y="197017"/>
                      <a:pt x="441947" y="202189"/>
                      <a:pt x="441543" y="207395"/>
                    </a:cubicBezTo>
                    <a:cubicBezTo>
                      <a:pt x="441430" y="214029"/>
                      <a:pt x="435505" y="219885"/>
                      <a:pt x="428857" y="219909"/>
                    </a:cubicBezTo>
                    <a:cubicBezTo>
                      <a:pt x="423906" y="219895"/>
                      <a:pt x="418956" y="219944"/>
                      <a:pt x="414005" y="219885"/>
                    </a:cubicBezTo>
                    <a:cubicBezTo>
                      <a:pt x="407967" y="219570"/>
                      <a:pt x="402623" y="214511"/>
                      <a:pt x="401953" y="208502"/>
                    </a:cubicBezTo>
                    <a:cubicBezTo>
                      <a:pt x="400895" y="202036"/>
                      <a:pt x="405437" y="195279"/>
                      <a:pt x="411859" y="193857"/>
                    </a:cubicBezTo>
                    <a:close/>
                    <a:moveTo>
                      <a:pt x="76109" y="195442"/>
                    </a:moveTo>
                    <a:cubicBezTo>
                      <a:pt x="80898" y="194684"/>
                      <a:pt x="85784" y="195260"/>
                      <a:pt x="90617" y="195063"/>
                    </a:cubicBezTo>
                    <a:cubicBezTo>
                      <a:pt x="94066" y="194881"/>
                      <a:pt x="97688" y="195590"/>
                      <a:pt x="100469" y="197755"/>
                    </a:cubicBezTo>
                    <a:cubicBezTo>
                      <a:pt x="104494" y="200737"/>
                      <a:pt x="106527" y="206155"/>
                      <a:pt x="105419" y="211042"/>
                    </a:cubicBezTo>
                    <a:cubicBezTo>
                      <a:pt x="104356" y="216883"/>
                      <a:pt x="98840" y="221519"/>
                      <a:pt x="92895" y="221543"/>
                    </a:cubicBezTo>
                    <a:cubicBezTo>
                      <a:pt x="88338" y="221543"/>
                      <a:pt x="83786" y="221528"/>
                      <a:pt x="79229" y="221548"/>
                    </a:cubicBezTo>
                    <a:cubicBezTo>
                      <a:pt x="74633" y="221666"/>
                      <a:pt x="70081" y="219088"/>
                      <a:pt x="67793" y="215106"/>
                    </a:cubicBezTo>
                    <a:cubicBezTo>
                      <a:pt x="65810" y="211809"/>
                      <a:pt x="65450" y="207651"/>
                      <a:pt x="66651" y="204019"/>
                    </a:cubicBezTo>
                    <a:cubicBezTo>
                      <a:pt x="68049" y="199787"/>
                      <a:pt x="71769" y="196441"/>
                      <a:pt x="76109" y="195442"/>
                    </a:cubicBezTo>
                    <a:close/>
                    <a:moveTo>
                      <a:pt x="411431" y="277117"/>
                    </a:moveTo>
                    <a:cubicBezTo>
                      <a:pt x="412652" y="276743"/>
                      <a:pt x="413941" y="276649"/>
                      <a:pt x="415226" y="276669"/>
                    </a:cubicBezTo>
                    <a:cubicBezTo>
                      <a:pt x="419590" y="276684"/>
                      <a:pt x="423960" y="276684"/>
                      <a:pt x="428325" y="276669"/>
                    </a:cubicBezTo>
                    <a:cubicBezTo>
                      <a:pt x="433345" y="276472"/>
                      <a:pt x="438241" y="279627"/>
                      <a:pt x="440328" y="284174"/>
                    </a:cubicBezTo>
                    <a:cubicBezTo>
                      <a:pt x="441568" y="286639"/>
                      <a:pt x="441780" y="289498"/>
                      <a:pt x="441386" y="292200"/>
                    </a:cubicBezTo>
                    <a:cubicBezTo>
                      <a:pt x="440520" y="297756"/>
                      <a:pt x="435633" y="302382"/>
                      <a:pt x="430043" y="302977"/>
                    </a:cubicBezTo>
                    <a:cubicBezTo>
                      <a:pt x="426992" y="303302"/>
                      <a:pt x="423916" y="303081"/>
                      <a:pt x="420855" y="303145"/>
                    </a:cubicBezTo>
                    <a:cubicBezTo>
                      <a:pt x="416918" y="303071"/>
                      <a:pt x="412721" y="303617"/>
                      <a:pt x="409114" y="301688"/>
                    </a:cubicBezTo>
                    <a:cubicBezTo>
                      <a:pt x="403991" y="299247"/>
                      <a:pt x="400954" y="293214"/>
                      <a:pt x="402008" y="287648"/>
                    </a:cubicBezTo>
                    <a:cubicBezTo>
                      <a:pt x="402765" y="282712"/>
                      <a:pt x="406609" y="278411"/>
                      <a:pt x="411431" y="277117"/>
                    </a:cubicBezTo>
                    <a:close/>
                    <a:moveTo>
                      <a:pt x="76631" y="278460"/>
                    </a:moveTo>
                    <a:cubicBezTo>
                      <a:pt x="81862" y="278086"/>
                      <a:pt x="87113" y="278416"/>
                      <a:pt x="92354" y="278288"/>
                    </a:cubicBezTo>
                    <a:cubicBezTo>
                      <a:pt x="98559" y="277983"/>
                      <a:pt x="104410" y="282865"/>
                      <a:pt x="105444" y="288937"/>
                    </a:cubicBezTo>
                    <a:cubicBezTo>
                      <a:pt x="106669" y="294513"/>
                      <a:pt x="103721" y="300684"/>
                      <a:pt x="98594" y="303208"/>
                    </a:cubicBezTo>
                    <a:cubicBezTo>
                      <a:pt x="94947" y="305256"/>
                      <a:pt x="90651" y="304680"/>
                      <a:pt x="86650" y="304764"/>
                    </a:cubicBezTo>
                    <a:cubicBezTo>
                      <a:pt x="83447" y="304680"/>
                      <a:pt x="80218" y="304975"/>
                      <a:pt x="77035" y="304537"/>
                    </a:cubicBezTo>
                    <a:cubicBezTo>
                      <a:pt x="70736" y="303676"/>
                      <a:pt x="65632" y="297648"/>
                      <a:pt x="65972" y="291275"/>
                    </a:cubicBezTo>
                    <a:cubicBezTo>
                      <a:pt x="65839" y="285168"/>
                      <a:pt x="70662" y="279514"/>
                      <a:pt x="76631" y="278460"/>
                    </a:cubicBezTo>
                    <a:close/>
                    <a:moveTo>
                      <a:pt x="411441" y="360234"/>
                    </a:moveTo>
                    <a:cubicBezTo>
                      <a:pt x="414906" y="359358"/>
                      <a:pt x="418513" y="359904"/>
                      <a:pt x="422041" y="359757"/>
                    </a:cubicBezTo>
                    <a:cubicBezTo>
                      <a:pt x="425816" y="359909"/>
                      <a:pt x="429777" y="359205"/>
                      <a:pt x="433374" y="360726"/>
                    </a:cubicBezTo>
                    <a:cubicBezTo>
                      <a:pt x="438271" y="362616"/>
                      <a:pt x="441706" y="367719"/>
                      <a:pt x="441558" y="372975"/>
                    </a:cubicBezTo>
                    <a:cubicBezTo>
                      <a:pt x="441735" y="378432"/>
                      <a:pt x="438020" y="383693"/>
                      <a:pt x="432868" y="385445"/>
                    </a:cubicBezTo>
                    <a:cubicBezTo>
                      <a:pt x="430141" y="386508"/>
                      <a:pt x="427174" y="386183"/>
                      <a:pt x="424315" y="386222"/>
                    </a:cubicBezTo>
                    <a:cubicBezTo>
                      <a:pt x="420914" y="386188"/>
                      <a:pt x="417499" y="386286"/>
                      <a:pt x="414094" y="386188"/>
                    </a:cubicBezTo>
                    <a:cubicBezTo>
                      <a:pt x="408183" y="385897"/>
                      <a:pt x="402898" y="381104"/>
                      <a:pt x="402027" y="375258"/>
                    </a:cubicBezTo>
                    <a:cubicBezTo>
                      <a:pt x="400723" y="368801"/>
                      <a:pt x="405073" y="361897"/>
                      <a:pt x="411441" y="360234"/>
                    </a:cubicBezTo>
                    <a:close/>
                    <a:moveTo>
                      <a:pt x="77679" y="361449"/>
                    </a:moveTo>
                    <a:cubicBezTo>
                      <a:pt x="81050" y="361282"/>
                      <a:pt x="84431" y="361430"/>
                      <a:pt x="87807" y="361380"/>
                    </a:cubicBezTo>
                    <a:cubicBezTo>
                      <a:pt x="91183" y="361440"/>
                      <a:pt x="94750" y="360982"/>
                      <a:pt x="97895" y="362522"/>
                    </a:cubicBezTo>
                    <a:cubicBezTo>
                      <a:pt x="103033" y="364737"/>
                      <a:pt x="106305" y="370460"/>
                      <a:pt x="105631" y="376011"/>
                    </a:cubicBezTo>
                    <a:cubicBezTo>
                      <a:pt x="105114" y="382054"/>
                      <a:pt x="99937" y="387270"/>
                      <a:pt x="93879" y="387777"/>
                    </a:cubicBezTo>
                    <a:cubicBezTo>
                      <a:pt x="90321" y="387940"/>
                      <a:pt x="86754" y="387792"/>
                      <a:pt x="83196" y="387846"/>
                    </a:cubicBezTo>
                    <a:cubicBezTo>
                      <a:pt x="80568" y="387782"/>
                      <a:pt x="77856" y="388131"/>
                      <a:pt x="75307" y="387275"/>
                    </a:cubicBezTo>
                    <a:cubicBezTo>
                      <a:pt x="70691" y="385971"/>
                      <a:pt x="67040" y="381896"/>
                      <a:pt x="66179" y="377192"/>
                    </a:cubicBezTo>
                    <a:cubicBezTo>
                      <a:pt x="65652" y="374062"/>
                      <a:pt x="66046" y="370706"/>
                      <a:pt x="67704" y="367955"/>
                    </a:cubicBezTo>
                    <a:cubicBezTo>
                      <a:pt x="69727" y="364338"/>
                      <a:pt x="73585" y="361902"/>
                      <a:pt x="77679" y="361449"/>
                    </a:cubicBezTo>
                    <a:close/>
                  </a:path>
                </a:pathLst>
              </a:custGeom>
              <a:solidFill>
                <a:schemeClr val="bg1"/>
              </a:solidFill>
              <a:ln>
                <a:noFill/>
              </a:ln>
            </p:spPr>
            <p:style>
              <a:lnRef idx="0"/>
              <a:fillRef idx="0"/>
              <a:effectRef idx="0"/>
              <a:fontRef idx="minor"/>
            </p:style>
          </p:sp>
        </p:grpSp>
      </p:grpSp>
      <p:sp>
        <p:nvSpPr>
          <p:cNvPr id="257" name="TextShape 47"/>
          <p:cNvSpPr txBox="1"/>
          <p:nvPr/>
        </p:nvSpPr>
        <p:spPr>
          <a:xfrm>
            <a:off x="680760" y="208080"/>
            <a:ext cx="6619680" cy="123948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OPPOSans H"/>
              </a:rPr>
              <a:t>02</a:t>
            </a:r>
            <a:r>
              <a:rPr b="0" lang="en-US" sz="2800" spc="199" strike="noStrike">
                <a:solidFill>
                  <a:srgbClr val="587f7e"/>
                </a:solidFill>
                <a:latin typeface="OPPOSans H"/>
                <a:ea typeface="OPPOSans H"/>
              </a:rPr>
              <a:t> </a:t>
            </a:r>
            <a:r>
              <a:rPr b="1" lang="en-US" sz="2800" spc="199" strike="noStrike">
                <a:solidFill>
                  <a:srgbClr val="587f7e"/>
                </a:solidFill>
                <a:latin typeface="OPPOSans H"/>
                <a:ea typeface="OPPOSans H"/>
              </a:rPr>
              <a:t>Research questions</a:t>
            </a:r>
            <a:endParaRPr b="0" lang="ru-RU" sz="2800" spc="-1" strike="noStrike">
              <a:solidFill>
                <a:srgbClr val="000000"/>
              </a:solidFill>
              <a:latin typeface="OPPOSans B"/>
            </a:endParaRPr>
          </a:p>
        </p:txBody>
      </p:sp>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entr" presetID="10">
                                  <p:stCondLst>
                                    <p:cond delay="0"/>
                                  </p:stCondLst>
                                  <p:childTnLst>
                                    <p:set>
                                      <p:cBhvr>
                                        <p:cTn id="6" dur="1" fill="hold">
                                          <p:stCondLst>
                                            <p:cond delay="0"/>
                                          </p:stCondLst>
                                        </p:cTn>
                                        <p:tgtEl>
                                          <p:spTgt spid="240"/>
                                        </p:tgtEl>
                                        <p:attrNameLst>
                                          <p:attrName>style.visibility</p:attrName>
                                        </p:attrNameLst>
                                      </p:cBhvr>
                                      <p:to>
                                        <p:strVal val="visible"/>
                                      </p:to>
                                    </p:set>
                                    <p:animEffect filter="fade" transition="in">
                                      <p:cBhvr additive="repl">
                                        <p:cTn id="7" dur="750"/>
                                        <p:tgtEl>
                                          <p:spTgt spid="240"/>
                                        </p:tgtEl>
                                      </p:cBhvr>
                                    </p:animEffect>
                                  </p:childTnLst>
                                </p:cTn>
                              </p:par>
                            </p:childTnLst>
                          </p:cTn>
                        </p:par>
                        <p:par>
                          <p:cTn id="8" fill="hold">
                            <p:stCondLst>
                              <p:cond delay="1000"/>
                            </p:stCondLst>
                            <p:childTnLst>
                              <p:par>
                                <p:cTn id="9" nodeType="afterEffect" fill="hold" presetClass="entr" presetID="22" presetSubtype="4">
                                  <p:stCondLst>
                                    <p:cond delay="0"/>
                                  </p:stCondLst>
                                  <p:childTnLst>
                                    <p:set>
                                      <p:cBhvr>
                                        <p:cTn id="10" dur="1" fill="hold">
                                          <p:stCondLst>
                                            <p:cond delay="0"/>
                                          </p:stCondLst>
                                        </p:cTn>
                                        <p:tgtEl>
                                          <p:spTgt spid="235"/>
                                        </p:tgtEl>
                                        <p:attrNameLst>
                                          <p:attrName>style.visibility</p:attrName>
                                        </p:attrNameLst>
                                      </p:cBhvr>
                                      <p:to>
                                        <p:strVal val="visible"/>
                                      </p:to>
                                    </p:set>
                                    <p:animEffect filter="wipe(down)" transition="in">
                                      <p:cBhvr additive="repl">
                                        <p:cTn id="11" dur="500"/>
                                        <p:tgtEl>
                                          <p:spTgt spid="235"/>
                                        </p:tgtEl>
                                      </p:cBhvr>
                                    </p:animEffect>
                                  </p:childTnLst>
                                </p:cTn>
                              </p:par>
                            </p:childTnLst>
                          </p:cTn>
                        </p:par>
                        <p:par>
                          <p:cTn id="12" fill="hold">
                            <p:stCondLst>
                              <p:cond delay="1500"/>
                            </p:stCondLst>
                            <p:childTnLst>
                              <p:par>
                                <p:cTn id="13" nodeType="afterEffect" fill="hold" presetClass="entr" presetID="22" presetSubtype="8">
                                  <p:stCondLst>
                                    <p:cond delay="0"/>
                                  </p:stCondLst>
                                  <p:childTnLst>
                                    <p:set>
                                      <p:cBhvr>
                                        <p:cTn id="14" dur="1" fill="hold">
                                          <p:stCondLst>
                                            <p:cond delay="0"/>
                                          </p:stCondLst>
                                        </p:cTn>
                                        <p:tgtEl>
                                          <p:spTgt spid="211"/>
                                        </p:tgtEl>
                                        <p:attrNameLst>
                                          <p:attrName>style.visibility</p:attrName>
                                        </p:attrNameLst>
                                      </p:cBhvr>
                                      <p:to>
                                        <p:strVal val="visible"/>
                                      </p:to>
                                    </p:set>
                                    <p:animEffect filter="wipe(left)" transition="in">
                                      <p:cBhvr additive="repl">
                                        <p:cTn id="15" dur="500"/>
                                        <p:tgtEl>
                                          <p:spTgt spid="211"/>
                                        </p:tgtEl>
                                      </p:cBhvr>
                                    </p:animEffect>
                                  </p:childTnLst>
                                </p:cTn>
                              </p:par>
                            </p:childTnLst>
                          </p:cTn>
                        </p:par>
                      </p:childTnLst>
                    </p:cTn>
                  </p:par>
                  <p:par>
                    <p:cTn id="16" fill="hold">
                      <p:stCondLst>
                        <p:cond delay="indefinite"/>
                      </p:stCondLst>
                      <p:childTnLst>
                        <p:par>
                          <p:cTn id="17" fill="hold">
                            <p:stCondLst>
                              <p:cond delay="0"/>
                            </p:stCondLst>
                            <p:childTnLst>
                              <p:par>
                                <p:cTn id="18" nodeType="clickEffect" fill="hold" presetClass="entr" presetID="22" presetSubtype="8">
                                  <p:stCondLst>
                                    <p:cond delay="0"/>
                                  </p:stCondLst>
                                  <p:childTnLst>
                                    <p:set>
                                      <p:cBhvr>
                                        <p:cTn id="19" dur="1" fill="hold">
                                          <p:stCondLst>
                                            <p:cond delay="0"/>
                                          </p:stCondLst>
                                        </p:cTn>
                                        <p:tgtEl>
                                          <p:spTgt spid="232"/>
                                        </p:tgtEl>
                                        <p:attrNameLst>
                                          <p:attrName>style.visibility</p:attrName>
                                        </p:attrNameLst>
                                      </p:cBhvr>
                                      <p:to>
                                        <p:strVal val="visible"/>
                                      </p:to>
                                    </p:set>
                                    <p:animEffect filter="wipe(left)" transition="in">
                                      <p:cBhvr additive="repl">
                                        <p:cTn id="20" dur="500"/>
                                        <p:tgtEl>
                                          <p:spTgt spid="232"/>
                                        </p:tgtEl>
                                      </p:cBhvr>
                                    </p:animEffect>
                                  </p:childTnLst>
                                </p:cTn>
                              </p:par>
                            </p:childTnLst>
                          </p:cTn>
                        </p:par>
                        <p:par>
                          <p:cTn id="21" fill="hold">
                            <p:stCondLst>
                              <p:cond delay="500"/>
                            </p:stCondLst>
                            <p:childTnLst>
                              <p:par>
                                <p:cTn id="22" nodeType="afterEffect" fill="hold" presetClass="entr" presetID="22" presetSubtype="8">
                                  <p:stCondLst>
                                    <p:cond delay="0"/>
                                  </p:stCondLst>
                                  <p:childTnLst>
                                    <p:set>
                                      <p:cBhvr>
                                        <p:cTn id="23" dur="1" fill="hold">
                                          <p:stCondLst>
                                            <p:cond delay="0"/>
                                          </p:stCondLst>
                                        </p:cTn>
                                        <p:tgtEl>
                                          <p:spTgt spid="223"/>
                                        </p:tgtEl>
                                        <p:attrNameLst>
                                          <p:attrName>style.visibility</p:attrName>
                                        </p:attrNameLst>
                                      </p:cBhvr>
                                      <p:to>
                                        <p:strVal val="visible"/>
                                      </p:to>
                                    </p:set>
                                    <p:animEffect filter="wipe(left)" transition="in">
                                      <p:cBhvr additive="repl">
                                        <p:cTn id="24" dur="500"/>
                                        <p:tgtEl>
                                          <p:spTgt spid="223"/>
                                        </p:tgtEl>
                                      </p:cBhvr>
                                    </p:animEffect>
                                  </p:childTnLst>
                                </p:cTn>
                              </p:par>
                            </p:childTnLst>
                          </p:cTn>
                        </p:par>
                      </p:childTnLst>
                    </p:cTn>
                  </p:par>
                  <p:par>
                    <p:cTn id="25" fill="hold">
                      <p:stCondLst>
                        <p:cond delay="indefinite"/>
                      </p:stCondLst>
                      <p:childTnLst>
                        <p:par>
                          <p:cTn id="26" fill="hold">
                            <p:stCondLst>
                              <p:cond delay="0"/>
                            </p:stCondLst>
                            <p:childTnLst>
                              <p:par>
                                <p:cTn id="27" nodeType="clickEffect" fill="hold" presetClass="entr" presetID="22" presetSubtype="8">
                                  <p:stCondLst>
                                    <p:cond delay="0"/>
                                  </p:stCondLst>
                                  <p:childTnLst>
                                    <p:set>
                                      <p:cBhvr>
                                        <p:cTn id="28" dur="1" fill="hold">
                                          <p:stCondLst>
                                            <p:cond delay="0"/>
                                          </p:stCondLst>
                                        </p:cTn>
                                        <p:tgtEl>
                                          <p:spTgt spid="249"/>
                                        </p:tgtEl>
                                        <p:attrNameLst>
                                          <p:attrName>style.visibility</p:attrName>
                                        </p:attrNameLst>
                                      </p:cBhvr>
                                      <p:to>
                                        <p:strVal val="visible"/>
                                      </p:to>
                                    </p:set>
                                    <p:animEffect filter="wipe(left)" transition="in">
                                      <p:cBhvr additive="repl">
                                        <p:cTn id="29" dur="500"/>
                                        <p:tgtEl>
                                          <p:spTgt spid="249"/>
                                        </p:tgtEl>
                                      </p:cBhvr>
                                    </p:animEffect>
                                  </p:childTnLst>
                                </p:cTn>
                              </p:par>
                            </p:childTnLst>
                          </p:cTn>
                        </p:par>
                        <p:par>
                          <p:cTn id="30" fill="hold">
                            <p:stCondLst>
                              <p:cond delay="500"/>
                            </p:stCondLst>
                            <p:childTnLst>
                              <p:par>
                                <p:cTn id="31" nodeType="afterEffect" fill="hold" presetClass="entr" presetID="22" presetSubtype="8">
                                  <p:stCondLst>
                                    <p:cond delay="0"/>
                                  </p:stCondLst>
                                  <p:childTnLst>
                                    <p:set>
                                      <p:cBhvr>
                                        <p:cTn id="32" dur="1" fill="hold">
                                          <p:stCondLst>
                                            <p:cond delay="0"/>
                                          </p:stCondLst>
                                        </p:cTn>
                                        <p:tgtEl>
                                          <p:spTgt spid="252"/>
                                        </p:tgtEl>
                                        <p:attrNameLst>
                                          <p:attrName>style.visibility</p:attrName>
                                        </p:attrNameLst>
                                      </p:cBhvr>
                                      <p:to>
                                        <p:strVal val="visible"/>
                                      </p:to>
                                    </p:set>
                                    <p:animEffect filter="wipe(left)" transition="in">
                                      <p:cBhvr additive="repl">
                                        <p:cTn id="33" dur="500"/>
                                        <p:tgtEl>
                                          <p:spTgt spid="2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58" name="Line 1"/>
          <p:cNvSpPr/>
          <p:nvPr/>
        </p:nvSpPr>
        <p:spPr>
          <a:xfrm>
            <a:off x="7317720" y="1078920"/>
            <a:ext cx="0" cy="5065560"/>
          </a:xfrm>
          <a:prstGeom prst="line">
            <a:avLst/>
          </a:prstGeom>
          <a:ln w="25560"/>
        </p:spPr>
        <p:style>
          <a:lnRef idx="1">
            <a:schemeClr val="accent1"/>
          </a:lnRef>
          <a:fillRef idx="0">
            <a:schemeClr val="accent1"/>
          </a:fillRef>
          <a:effectRef idx="0">
            <a:schemeClr val="accent1"/>
          </a:effectRef>
          <a:fontRef idx="minor"/>
        </p:style>
      </p:sp>
      <p:sp>
        <p:nvSpPr>
          <p:cNvPr id="259" name="Line 2"/>
          <p:cNvSpPr/>
          <p:nvPr/>
        </p:nvSpPr>
        <p:spPr>
          <a:xfrm>
            <a:off x="2049840" y="1078920"/>
            <a:ext cx="0" cy="5065560"/>
          </a:xfrm>
          <a:prstGeom prst="line">
            <a:avLst/>
          </a:prstGeom>
          <a:ln w="25560"/>
        </p:spPr>
        <p:style>
          <a:lnRef idx="1">
            <a:schemeClr val="accent1"/>
          </a:lnRef>
          <a:fillRef idx="0">
            <a:schemeClr val="accent1"/>
          </a:fillRef>
          <a:effectRef idx="0">
            <a:schemeClr val="accent1"/>
          </a:effectRef>
          <a:fontRef idx="minor"/>
        </p:style>
      </p:sp>
      <p:sp>
        <p:nvSpPr>
          <p:cNvPr id="260" name="CustomShape 3"/>
          <p:cNvSpPr/>
          <p:nvPr/>
        </p:nvSpPr>
        <p:spPr>
          <a:xfrm>
            <a:off x="1979280" y="3906720"/>
            <a:ext cx="140760" cy="1407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61" name="CustomShape 4"/>
          <p:cNvSpPr/>
          <p:nvPr/>
        </p:nvSpPr>
        <p:spPr>
          <a:xfrm>
            <a:off x="2292120" y="3809880"/>
            <a:ext cx="3803400" cy="549000"/>
          </a:xfrm>
          <a:prstGeom prst="rect">
            <a:avLst/>
          </a:prstGeom>
          <a:noFill/>
          <a:ln>
            <a:noFill/>
          </a:ln>
        </p:spPr>
        <p:style>
          <a:lnRef idx="0"/>
          <a:fillRef idx="0"/>
          <a:effectRef idx="0"/>
          <a:fontRef idx="minor"/>
        </p:style>
        <p:txBody>
          <a:bodyPr lIns="0" rIns="0" tIns="0" bIns="0">
            <a:spAutoFit/>
          </a:bodyPr>
          <a:p>
            <a:pPr>
              <a:lnSpc>
                <a:spcPct val="100000"/>
              </a:lnSpc>
            </a:pPr>
            <a:r>
              <a:rPr b="1" lang="en-US" sz="1800" spc="-1" strike="noStrike">
                <a:solidFill>
                  <a:srgbClr val="587f7e"/>
                </a:solidFill>
                <a:latin typeface="OPPOSans H"/>
                <a:ea typeface="OPPOSans H"/>
              </a:rPr>
              <a:t>02. Theoretical foundations of spatial justice</a:t>
            </a:r>
            <a:endParaRPr b="0" lang="ru-RU" sz="1800" spc="-1" strike="noStrike">
              <a:latin typeface="Arial"/>
            </a:endParaRPr>
          </a:p>
        </p:txBody>
      </p:sp>
      <p:sp>
        <p:nvSpPr>
          <p:cNvPr id="262" name="CustomShape 5"/>
          <p:cNvSpPr/>
          <p:nvPr/>
        </p:nvSpPr>
        <p:spPr>
          <a:xfrm>
            <a:off x="2292120" y="2243880"/>
            <a:ext cx="3803400" cy="1107720"/>
          </a:xfrm>
          <a:prstGeom prst="rect">
            <a:avLst/>
          </a:prstGeom>
          <a:noFill/>
          <a:ln>
            <a:noFill/>
          </a:ln>
        </p:spPr>
        <p:style>
          <a:lnRef idx="0"/>
          <a:fillRef idx="0"/>
          <a:effectRef idx="0"/>
          <a:fontRef idx="minor"/>
        </p:style>
        <p:txBody>
          <a:bodyPr lIns="0" rIns="0" tIns="0" bIns="0">
            <a:spAutoFit/>
          </a:bodyPr>
          <a:p>
            <a:pPr>
              <a:lnSpc>
                <a:spcPct val="130000"/>
              </a:lnSpc>
            </a:pPr>
            <a:r>
              <a:rPr b="0" lang="en-US" sz="1400" spc="-1" strike="noStrike">
                <a:solidFill>
                  <a:srgbClr val="404040"/>
                </a:solidFill>
                <a:latin typeface="OPPOSans M"/>
                <a:ea typeface="OPPOSans M"/>
              </a:rPr>
              <a:t>This theory emphasizes the interaction behavior between humans and the environment, and how to guide the sharing behavior of users of different ages through design. </a:t>
            </a:r>
            <a:endParaRPr b="0" lang="ru-RU" sz="1400" spc="-1" strike="noStrike">
              <a:latin typeface="Arial"/>
            </a:endParaRPr>
          </a:p>
        </p:txBody>
      </p:sp>
      <p:sp>
        <p:nvSpPr>
          <p:cNvPr id="263" name="CustomShape 6"/>
          <p:cNvSpPr/>
          <p:nvPr/>
        </p:nvSpPr>
        <p:spPr>
          <a:xfrm>
            <a:off x="7247520" y="1730160"/>
            <a:ext cx="140760" cy="1407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64" name="CustomShape 7"/>
          <p:cNvSpPr/>
          <p:nvPr/>
        </p:nvSpPr>
        <p:spPr>
          <a:xfrm>
            <a:off x="7247520" y="3906720"/>
            <a:ext cx="140760" cy="1407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65" name="CustomShape 8"/>
          <p:cNvSpPr/>
          <p:nvPr/>
        </p:nvSpPr>
        <p:spPr>
          <a:xfrm>
            <a:off x="7560360" y="1535400"/>
            <a:ext cx="4036320" cy="548280"/>
          </a:xfrm>
          <a:prstGeom prst="rect">
            <a:avLst/>
          </a:prstGeom>
          <a:noFill/>
          <a:ln>
            <a:noFill/>
          </a:ln>
        </p:spPr>
        <p:style>
          <a:lnRef idx="0"/>
          <a:fillRef idx="0"/>
          <a:effectRef idx="0"/>
          <a:fontRef idx="minor"/>
        </p:style>
        <p:txBody>
          <a:bodyPr lIns="0" rIns="0" tIns="0" bIns="0">
            <a:spAutoFit/>
          </a:bodyPr>
          <a:p>
            <a:pPr>
              <a:lnSpc>
                <a:spcPct val="100000"/>
              </a:lnSpc>
            </a:pPr>
            <a:r>
              <a:rPr b="1" lang="en-US" sz="1800" spc="-1" strike="noStrike">
                <a:solidFill>
                  <a:srgbClr val="587f7e"/>
                </a:solidFill>
                <a:latin typeface="OPPOSans H"/>
                <a:ea typeface="OPPOSans H"/>
              </a:rPr>
              <a:t>03. Theoretical basis of adaptive design</a:t>
            </a:r>
            <a:endParaRPr b="0" lang="ru-RU" sz="1800" spc="-1" strike="noStrike">
              <a:latin typeface="Arial"/>
            </a:endParaRPr>
          </a:p>
        </p:txBody>
      </p:sp>
      <p:sp>
        <p:nvSpPr>
          <p:cNvPr id="266" name="CustomShape 9"/>
          <p:cNvSpPr/>
          <p:nvPr/>
        </p:nvSpPr>
        <p:spPr>
          <a:xfrm>
            <a:off x="7560360" y="3809880"/>
            <a:ext cx="4036320" cy="549000"/>
          </a:xfrm>
          <a:prstGeom prst="rect">
            <a:avLst/>
          </a:prstGeom>
          <a:noFill/>
          <a:ln>
            <a:noFill/>
          </a:ln>
        </p:spPr>
        <p:style>
          <a:lnRef idx="0"/>
          <a:fillRef idx="0"/>
          <a:effectRef idx="0"/>
          <a:fontRef idx="minor"/>
        </p:style>
        <p:txBody>
          <a:bodyPr lIns="0" rIns="0" tIns="0" bIns="0">
            <a:spAutoFit/>
          </a:bodyPr>
          <a:p>
            <a:pPr>
              <a:lnSpc>
                <a:spcPct val="100000"/>
              </a:lnSpc>
            </a:pPr>
            <a:r>
              <a:rPr b="1" lang="en-US" sz="1800" spc="-1" strike="noStrike">
                <a:solidFill>
                  <a:srgbClr val="587f7e"/>
                </a:solidFill>
                <a:latin typeface="OPPOSans H"/>
                <a:ea typeface="OPPOSans H"/>
              </a:rPr>
              <a:t>04. Theoretical basis of the concept of age-friendly cities</a:t>
            </a:r>
            <a:endParaRPr b="0" lang="ru-RU" sz="1800" spc="-1" strike="noStrike">
              <a:latin typeface="Arial"/>
            </a:endParaRPr>
          </a:p>
        </p:txBody>
      </p:sp>
      <p:sp>
        <p:nvSpPr>
          <p:cNvPr id="267" name="CustomShape 10"/>
          <p:cNvSpPr/>
          <p:nvPr/>
        </p:nvSpPr>
        <p:spPr>
          <a:xfrm>
            <a:off x="7560360" y="4527720"/>
            <a:ext cx="3605040" cy="1384560"/>
          </a:xfrm>
          <a:prstGeom prst="rect">
            <a:avLst/>
          </a:prstGeom>
          <a:noFill/>
          <a:ln>
            <a:noFill/>
          </a:ln>
        </p:spPr>
        <p:style>
          <a:lnRef idx="0"/>
          <a:fillRef idx="0"/>
          <a:effectRef idx="0"/>
          <a:fontRef idx="minor"/>
        </p:style>
        <p:txBody>
          <a:bodyPr lIns="0" rIns="0" tIns="0" bIns="0">
            <a:spAutoFit/>
          </a:bodyPr>
          <a:p>
            <a:pPr>
              <a:lnSpc>
                <a:spcPct val="130000"/>
              </a:lnSpc>
            </a:pPr>
            <a:r>
              <a:rPr b="0" lang="en-US" sz="1400" spc="-1" strike="noStrike">
                <a:solidFill>
                  <a:srgbClr val="404040"/>
                </a:solidFill>
                <a:latin typeface="OPPOSans M"/>
                <a:ea typeface="OPPOSans M"/>
              </a:rPr>
              <a:t>This theory proposes that age-friendly frameworks should integrate communities, health systems, and environments to create inclusive spaces that promote intergenerational integration. </a:t>
            </a:r>
            <a:endParaRPr b="0" lang="ru-RU" sz="1400" spc="-1" strike="noStrike">
              <a:latin typeface="Arial"/>
            </a:endParaRPr>
          </a:p>
        </p:txBody>
      </p:sp>
      <p:grpSp>
        <p:nvGrpSpPr>
          <p:cNvPr id="268" name="Group 11"/>
          <p:cNvGrpSpPr/>
          <p:nvPr/>
        </p:nvGrpSpPr>
        <p:grpSpPr>
          <a:xfrm>
            <a:off x="1022400" y="1480680"/>
            <a:ext cx="661320" cy="661320"/>
            <a:chOff x="1022400" y="1480680"/>
            <a:chExt cx="661320" cy="661320"/>
          </a:xfrm>
        </p:grpSpPr>
        <p:sp>
          <p:nvSpPr>
            <p:cNvPr id="269" name="CustomShape 12"/>
            <p:cNvSpPr/>
            <p:nvPr/>
          </p:nvSpPr>
          <p:spPr>
            <a:xfrm>
              <a:off x="1022400" y="1480680"/>
              <a:ext cx="661320" cy="6613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70" name="CustomShape 13"/>
            <p:cNvSpPr/>
            <p:nvPr/>
          </p:nvSpPr>
          <p:spPr>
            <a:xfrm>
              <a:off x="1181880" y="1662480"/>
              <a:ext cx="342000" cy="341280"/>
            </a:xfrm>
            <a:custGeom>
              <a:avLst/>
              <a:gdLst/>
              <a:ahLst/>
              <a:rect l="l" t="t" r="r" b="b"/>
              <a:pathLst>
                <a:path w="5158" h="5159">
                  <a:moveTo>
                    <a:pt x="5136" y="1919"/>
                  </a:moveTo>
                  <a:lnTo>
                    <a:pt x="4927" y="600"/>
                  </a:lnTo>
                  <a:cubicBezTo>
                    <a:pt x="4897" y="411"/>
                    <a:pt x="4748" y="262"/>
                    <a:pt x="4559" y="232"/>
                  </a:cubicBezTo>
                  <a:lnTo>
                    <a:pt x="3240" y="22"/>
                  </a:lnTo>
                  <a:cubicBezTo>
                    <a:pt x="3100" y="0"/>
                    <a:pt x="2958" y="46"/>
                    <a:pt x="2858" y="147"/>
                  </a:cubicBezTo>
                  <a:lnTo>
                    <a:pt x="173" y="2831"/>
                  </a:lnTo>
                  <a:cubicBezTo>
                    <a:pt x="0" y="3004"/>
                    <a:pt x="0" y="3285"/>
                    <a:pt x="173" y="3457"/>
                  </a:cubicBezTo>
                  <a:lnTo>
                    <a:pt x="1701" y="4986"/>
                  </a:lnTo>
                  <a:cubicBezTo>
                    <a:pt x="1874" y="5159"/>
                    <a:pt x="2154" y="5159"/>
                    <a:pt x="2327" y="4986"/>
                  </a:cubicBezTo>
                  <a:lnTo>
                    <a:pt x="5012" y="2301"/>
                  </a:lnTo>
                  <a:cubicBezTo>
                    <a:pt x="5112" y="2201"/>
                    <a:pt x="5158" y="2059"/>
                    <a:pt x="5136" y="1919"/>
                  </a:cubicBezTo>
                  <a:close/>
                  <a:moveTo>
                    <a:pt x="2212" y="4643"/>
                  </a:moveTo>
                  <a:cubicBezTo>
                    <a:pt x="2145" y="4711"/>
                    <a:pt x="2035" y="4711"/>
                    <a:pt x="1968" y="4643"/>
                  </a:cubicBezTo>
                  <a:lnTo>
                    <a:pt x="515" y="3191"/>
                  </a:lnTo>
                  <a:cubicBezTo>
                    <a:pt x="448" y="3124"/>
                    <a:pt x="448" y="3014"/>
                    <a:pt x="515" y="2946"/>
                  </a:cubicBezTo>
                  <a:cubicBezTo>
                    <a:pt x="583" y="2879"/>
                    <a:pt x="692" y="2879"/>
                    <a:pt x="760" y="2946"/>
                  </a:cubicBezTo>
                  <a:lnTo>
                    <a:pt x="2212" y="4399"/>
                  </a:lnTo>
                  <a:cubicBezTo>
                    <a:pt x="2280" y="4466"/>
                    <a:pt x="2280" y="4576"/>
                    <a:pt x="2212" y="4643"/>
                  </a:cubicBezTo>
                  <a:close/>
                  <a:moveTo>
                    <a:pt x="4166" y="1464"/>
                  </a:moveTo>
                  <a:cubicBezTo>
                    <a:pt x="4036" y="1594"/>
                    <a:pt x="3825" y="1594"/>
                    <a:pt x="3695" y="1464"/>
                  </a:cubicBezTo>
                  <a:cubicBezTo>
                    <a:pt x="3565" y="1334"/>
                    <a:pt x="3565" y="1123"/>
                    <a:pt x="3695" y="993"/>
                  </a:cubicBezTo>
                  <a:cubicBezTo>
                    <a:pt x="3825" y="862"/>
                    <a:pt x="4036" y="862"/>
                    <a:pt x="4166" y="993"/>
                  </a:cubicBezTo>
                  <a:cubicBezTo>
                    <a:pt x="4296" y="1123"/>
                    <a:pt x="4296" y="1334"/>
                    <a:pt x="4166" y="146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grpSp>
      <p:grpSp>
        <p:nvGrpSpPr>
          <p:cNvPr id="271" name="Group 14"/>
          <p:cNvGrpSpPr/>
          <p:nvPr/>
        </p:nvGrpSpPr>
        <p:grpSpPr>
          <a:xfrm>
            <a:off x="1013400" y="3661560"/>
            <a:ext cx="661320" cy="661320"/>
            <a:chOff x="1013400" y="3661560"/>
            <a:chExt cx="661320" cy="661320"/>
          </a:xfrm>
        </p:grpSpPr>
        <p:sp>
          <p:nvSpPr>
            <p:cNvPr id="272" name="CustomShape 15"/>
            <p:cNvSpPr/>
            <p:nvPr/>
          </p:nvSpPr>
          <p:spPr>
            <a:xfrm>
              <a:off x="1013400" y="3661560"/>
              <a:ext cx="661320" cy="6613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73" name="CustomShape 16"/>
            <p:cNvSpPr/>
            <p:nvPr/>
          </p:nvSpPr>
          <p:spPr>
            <a:xfrm>
              <a:off x="1172880" y="3822120"/>
              <a:ext cx="342000" cy="341280"/>
            </a:xfrm>
            <a:custGeom>
              <a:avLst/>
              <a:gdLst/>
              <a:ahLst/>
              <a:rect l="l" t="t" r="r" b="b"/>
              <a:pathLst>
                <a:path w="413" h="413">
                  <a:moveTo>
                    <a:pt x="396" y="164"/>
                  </a:moveTo>
                  <a:lnTo>
                    <a:pt x="370" y="139"/>
                  </a:lnTo>
                  <a:lnTo>
                    <a:pt x="370" y="103"/>
                  </a:lnTo>
                  <a:cubicBezTo>
                    <a:pt x="370" y="87"/>
                    <a:pt x="364" y="72"/>
                    <a:pt x="353" y="61"/>
                  </a:cubicBezTo>
                  <a:cubicBezTo>
                    <a:pt x="341" y="49"/>
                    <a:pt x="326" y="43"/>
                    <a:pt x="310" y="43"/>
                  </a:cubicBezTo>
                  <a:lnTo>
                    <a:pt x="274" y="43"/>
                  </a:lnTo>
                  <a:lnTo>
                    <a:pt x="249" y="18"/>
                  </a:lnTo>
                  <a:cubicBezTo>
                    <a:pt x="238" y="6"/>
                    <a:pt x="223" y="0"/>
                    <a:pt x="207" y="0"/>
                  </a:cubicBezTo>
                  <a:cubicBezTo>
                    <a:pt x="191" y="0"/>
                    <a:pt x="176" y="6"/>
                    <a:pt x="164" y="18"/>
                  </a:cubicBezTo>
                  <a:lnTo>
                    <a:pt x="139" y="43"/>
                  </a:lnTo>
                  <a:lnTo>
                    <a:pt x="103" y="43"/>
                  </a:lnTo>
                  <a:cubicBezTo>
                    <a:pt x="70" y="43"/>
                    <a:pt x="43" y="70"/>
                    <a:pt x="43" y="103"/>
                  </a:cubicBezTo>
                  <a:lnTo>
                    <a:pt x="43" y="139"/>
                  </a:lnTo>
                  <a:lnTo>
                    <a:pt x="18" y="164"/>
                  </a:lnTo>
                  <a:cubicBezTo>
                    <a:pt x="6" y="176"/>
                    <a:pt x="0" y="191"/>
                    <a:pt x="0" y="207"/>
                  </a:cubicBezTo>
                  <a:cubicBezTo>
                    <a:pt x="0" y="223"/>
                    <a:pt x="6" y="238"/>
                    <a:pt x="18" y="249"/>
                  </a:cubicBezTo>
                  <a:lnTo>
                    <a:pt x="43" y="274"/>
                  </a:lnTo>
                  <a:lnTo>
                    <a:pt x="43" y="310"/>
                  </a:lnTo>
                  <a:cubicBezTo>
                    <a:pt x="43" y="326"/>
                    <a:pt x="49" y="341"/>
                    <a:pt x="61" y="353"/>
                  </a:cubicBezTo>
                  <a:cubicBezTo>
                    <a:pt x="72" y="364"/>
                    <a:pt x="87" y="370"/>
                    <a:pt x="103" y="370"/>
                  </a:cubicBezTo>
                  <a:lnTo>
                    <a:pt x="139" y="370"/>
                  </a:lnTo>
                  <a:lnTo>
                    <a:pt x="164" y="396"/>
                  </a:lnTo>
                  <a:cubicBezTo>
                    <a:pt x="176" y="407"/>
                    <a:pt x="191" y="413"/>
                    <a:pt x="207" y="413"/>
                  </a:cubicBezTo>
                  <a:cubicBezTo>
                    <a:pt x="223" y="413"/>
                    <a:pt x="238" y="407"/>
                    <a:pt x="249" y="396"/>
                  </a:cubicBezTo>
                  <a:lnTo>
                    <a:pt x="274" y="370"/>
                  </a:lnTo>
                  <a:lnTo>
                    <a:pt x="310" y="370"/>
                  </a:lnTo>
                  <a:cubicBezTo>
                    <a:pt x="343" y="370"/>
                    <a:pt x="370" y="343"/>
                    <a:pt x="370" y="310"/>
                  </a:cubicBezTo>
                  <a:lnTo>
                    <a:pt x="370" y="274"/>
                  </a:lnTo>
                  <a:lnTo>
                    <a:pt x="396" y="249"/>
                  </a:lnTo>
                  <a:cubicBezTo>
                    <a:pt x="407" y="238"/>
                    <a:pt x="413" y="223"/>
                    <a:pt x="413" y="207"/>
                  </a:cubicBezTo>
                  <a:cubicBezTo>
                    <a:pt x="413" y="191"/>
                    <a:pt x="407" y="176"/>
                    <a:pt x="396" y="164"/>
                  </a:cubicBezTo>
                  <a:close/>
                  <a:moveTo>
                    <a:pt x="146" y="261"/>
                  </a:moveTo>
                  <a:lnTo>
                    <a:pt x="124" y="261"/>
                  </a:lnTo>
                  <a:lnTo>
                    <a:pt x="104" y="225"/>
                  </a:lnTo>
                  <a:cubicBezTo>
                    <a:pt x="99" y="215"/>
                    <a:pt x="93" y="203"/>
                    <a:pt x="88" y="192"/>
                  </a:cubicBezTo>
                  <a:lnTo>
                    <a:pt x="88" y="192"/>
                  </a:lnTo>
                  <a:cubicBezTo>
                    <a:pt x="88" y="204"/>
                    <a:pt x="89" y="217"/>
                    <a:pt x="89" y="232"/>
                  </a:cubicBezTo>
                  <a:lnTo>
                    <a:pt x="89" y="261"/>
                  </a:lnTo>
                  <a:lnTo>
                    <a:pt x="69" y="261"/>
                  </a:lnTo>
                  <a:lnTo>
                    <a:pt x="69" y="167"/>
                  </a:lnTo>
                  <a:lnTo>
                    <a:pt x="94" y="167"/>
                  </a:lnTo>
                  <a:lnTo>
                    <a:pt x="113" y="201"/>
                  </a:lnTo>
                  <a:cubicBezTo>
                    <a:pt x="119" y="211"/>
                    <a:pt x="124" y="223"/>
                    <a:pt x="128" y="233"/>
                  </a:cubicBezTo>
                  <a:lnTo>
                    <a:pt x="129" y="233"/>
                  </a:lnTo>
                  <a:cubicBezTo>
                    <a:pt x="128" y="221"/>
                    <a:pt x="127" y="209"/>
                    <a:pt x="127" y="195"/>
                  </a:cubicBezTo>
                  <a:lnTo>
                    <a:pt x="127" y="167"/>
                  </a:lnTo>
                  <a:lnTo>
                    <a:pt x="146" y="167"/>
                  </a:lnTo>
                  <a:lnTo>
                    <a:pt x="146" y="261"/>
                  </a:lnTo>
                  <a:lnTo>
                    <a:pt x="146" y="261"/>
                  </a:lnTo>
                  <a:close/>
                  <a:moveTo>
                    <a:pt x="224" y="261"/>
                  </a:moveTo>
                  <a:lnTo>
                    <a:pt x="165" y="261"/>
                  </a:lnTo>
                  <a:lnTo>
                    <a:pt x="165" y="167"/>
                  </a:lnTo>
                  <a:lnTo>
                    <a:pt x="222" y="167"/>
                  </a:lnTo>
                  <a:lnTo>
                    <a:pt x="222" y="185"/>
                  </a:lnTo>
                  <a:lnTo>
                    <a:pt x="186" y="185"/>
                  </a:lnTo>
                  <a:lnTo>
                    <a:pt x="186" y="204"/>
                  </a:lnTo>
                  <a:lnTo>
                    <a:pt x="220" y="204"/>
                  </a:lnTo>
                  <a:lnTo>
                    <a:pt x="220" y="221"/>
                  </a:lnTo>
                  <a:lnTo>
                    <a:pt x="186" y="221"/>
                  </a:lnTo>
                  <a:lnTo>
                    <a:pt x="186" y="243"/>
                  </a:lnTo>
                  <a:lnTo>
                    <a:pt x="224" y="243"/>
                  </a:lnTo>
                  <a:lnTo>
                    <a:pt x="224" y="261"/>
                  </a:lnTo>
                  <a:lnTo>
                    <a:pt x="224" y="261"/>
                  </a:lnTo>
                  <a:close/>
                  <a:moveTo>
                    <a:pt x="327" y="261"/>
                  </a:moveTo>
                  <a:lnTo>
                    <a:pt x="305" y="261"/>
                  </a:lnTo>
                  <a:lnTo>
                    <a:pt x="297" y="220"/>
                  </a:lnTo>
                  <a:cubicBezTo>
                    <a:pt x="295" y="211"/>
                    <a:pt x="293" y="202"/>
                    <a:pt x="292" y="192"/>
                  </a:cubicBezTo>
                  <a:lnTo>
                    <a:pt x="292" y="192"/>
                  </a:lnTo>
                  <a:cubicBezTo>
                    <a:pt x="290" y="202"/>
                    <a:pt x="289" y="211"/>
                    <a:pt x="287" y="220"/>
                  </a:cubicBezTo>
                  <a:lnTo>
                    <a:pt x="278" y="261"/>
                  </a:lnTo>
                  <a:lnTo>
                    <a:pt x="255" y="261"/>
                  </a:lnTo>
                  <a:lnTo>
                    <a:pt x="232" y="167"/>
                  </a:lnTo>
                  <a:lnTo>
                    <a:pt x="255" y="167"/>
                  </a:lnTo>
                  <a:lnTo>
                    <a:pt x="262" y="206"/>
                  </a:lnTo>
                  <a:cubicBezTo>
                    <a:pt x="264" y="217"/>
                    <a:pt x="266" y="229"/>
                    <a:pt x="268" y="238"/>
                  </a:cubicBezTo>
                  <a:lnTo>
                    <a:pt x="268" y="238"/>
                  </a:lnTo>
                  <a:cubicBezTo>
                    <a:pt x="269" y="228"/>
                    <a:pt x="272" y="217"/>
                    <a:pt x="274" y="206"/>
                  </a:cubicBezTo>
                  <a:lnTo>
                    <a:pt x="282" y="167"/>
                  </a:lnTo>
                  <a:lnTo>
                    <a:pt x="304" y="167"/>
                  </a:lnTo>
                  <a:lnTo>
                    <a:pt x="312" y="207"/>
                  </a:lnTo>
                  <a:cubicBezTo>
                    <a:pt x="314" y="218"/>
                    <a:pt x="315" y="228"/>
                    <a:pt x="317" y="238"/>
                  </a:cubicBezTo>
                  <a:lnTo>
                    <a:pt x="317" y="238"/>
                  </a:lnTo>
                  <a:cubicBezTo>
                    <a:pt x="318" y="228"/>
                    <a:pt x="320" y="217"/>
                    <a:pt x="322" y="206"/>
                  </a:cubicBezTo>
                  <a:lnTo>
                    <a:pt x="330" y="167"/>
                  </a:lnTo>
                  <a:lnTo>
                    <a:pt x="351" y="167"/>
                  </a:lnTo>
                  <a:lnTo>
                    <a:pt x="327" y="26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grpSp>
      <p:grpSp>
        <p:nvGrpSpPr>
          <p:cNvPr id="274" name="Group 17"/>
          <p:cNvGrpSpPr/>
          <p:nvPr/>
        </p:nvGrpSpPr>
        <p:grpSpPr>
          <a:xfrm>
            <a:off x="6290280" y="3664080"/>
            <a:ext cx="661320" cy="661320"/>
            <a:chOff x="6290280" y="3664080"/>
            <a:chExt cx="661320" cy="661320"/>
          </a:xfrm>
        </p:grpSpPr>
        <p:sp>
          <p:nvSpPr>
            <p:cNvPr id="275" name="CustomShape 18"/>
            <p:cNvSpPr/>
            <p:nvPr/>
          </p:nvSpPr>
          <p:spPr>
            <a:xfrm>
              <a:off x="6290280" y="3664080"/>
              <a:ext cx="661320" cy="6613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76" name="CustomShape 19"/>
            <p:cNvSpPr/>
            <p:nvPr/>
          </p:nvSpPr>
          <p:spPr>
            <a:xfrm>
              <a:off x="6453360" y="3823920"/>
              <a:ext cx="334440" cy="342000"/>
            </a:xfrm>
            <a:custGeom>
              <a:avLst/>
              <a:gdLst/>
              <a:ahLst/>
              <a:rect l="l" t="t" r="r" b="b"/>
              <a:pathLst>
                <a:path w="595290" h="607921">
                  <a:moveTo>
                    <a:pt x="47370" y="369974"/>
                  </a:moveTo>
                  <a:lnTo>
                    <a:pt x="48020" y="369974"/>
                  </a:lnTo>
                  <a:cubicBezTo>
                    <a:pt x="74581" y="369974"/>
                    <a:pt x="96040" y="391401"/>
                    <a:pt x="96040" y="417923"/>
                  </a:cubicBezTo>
                  <a:cubicBezTo>
                    <a:pt x="96040" y="444395"/>
                    <a:pt x="74581" y="465872"/>
                    <a:pt x="48020" y="465872"/>
                  </a:cubicBezTo>
                  <a:lnTo>
                    <a:pt x="47370" y="465872"/>
                  </a:lnTo>
                  <a:cubicBezTo>
                    <a:pt x="43968" y="465772"/>
                    <a:pt x="40567" y="465373"/>
                    <a:pt x="37366" y="464673"/>
                  </a:cubicBezTo>
                  <a:cubicBezTo>
                    <a:pt x="33864" y="463874"/>
                    <a:pt x="30463" y="462725"/>
                    <a:pt x="27361" y="461177"/>
                  </a:cubicBezTo>
                  <a:cubicBezTo>
                    <a:pt x="11205" y="453485"/>
                    <a:pt x="0" y="437003"/>
                    <a:pt x="0" y="417923"/>
                  </a:cubicBezTo>
                  <a:cubicBezTo>
                    <a:pt x="0" y="398793"/>
                    <a:pt x="11155" y="382361"/>
                    <a:pt x="27361" y="374619"/>
                  </a:cubicBezTo>
                  <a:cubicBezTo>
                    <a:pt x="30463" y="373071"/>
                    <a:pt x="33864" y="371972"/>
                    <a:pt x="37366" y="371173"/>
                  </a:cubicBezTo>
                  <a:cubicBezTo>
                    <a:pt x="40617" y="370424"/>
                    <a:pt x="43968" y="370024"/>
                    <a:pt x="47370" y="369974"/>
                  </a:cubicBezTo>
                  <a:close/>
                  <a:moveTo>
                    <a:pt x="547270" y="369833"/>
                  </a:moveTo>
                  <a:cubicBezTo>
                    <a:pt x="550671" y="369833"/>
                    <a:pt x="554073" y="370233"/>
                    <a:pt x="557274" y="370882"/>
                  </a:cubicBezTo>
                  <a:cubicBezTo>
                    <a:pt x="560726" y="371631"/>
                    <a:pt x="564127" y="372780"/>
                    <a:pt x="567278" y="374228"/>
                  </a:cubicBezTo>
                  <a:cubicBezTo>
                    <a:pt x="583835" y="381819"/>
                    <a:pt x="595290" y="398450"/>
                    <a:pt x="595290" y="417828"/>
                  </a:cubicBezTo>
                  <a:cubicBezTo>
                    <a:pt x="595290" y="437206"/>
                    <a:pt x="583835" y="453887"/>
                    <a:pt x="567278" y="461478"/>
                  </a:cubicBezTo>
                  <a:cubicBezTo>
                    <a:pt x="564127" y="462927"/>
                    <a:pt x="560726" y="464075"/>
                    <a:pt x="557274" y="464774"/>
                  </a:cubicBezTo>
                  <a:cubicBezTo>
                    <a:pt x="554073" y="465524"/>
                    <a:pt x="550671" y="465873"/>
                    <a:pt x="547270" y="465873"/>
                  </a:cubicBezTo>
                  <a:cubicBezTo>
                    <a:pt x="520709" y="465873"/>
                    <a:pt x="499250" y="444398"/>
                    <a:pt x="499250" y="417928"/>
                  </a:cubicBezTo>
                  <a:cubicBezTo>
                    <a:pt x="499250" y="391458"/>
                    <a:pt x="520709" y="369983"/>
                    <a:pt x="547270" y="369833"/>
                  </a:cubicBezTo>
                  <a:close/>
                  <a:moveTo>
                    <a:pt x="172366" y="284449"/>
                  </a:moveTo>
                  <a:cubicBezTo>
                    <a:pt x="241392" y="284449"/>
                    <a:pt x="297363" y="306124"/>
                    <a:pt x="297363" y="306124"/>
                  </a:cubicBezTo>
                  <a:cubicBezTo>
                    <a:pt x="297363" y="306124"/>
                    <a:pt x="353334" y="284449"/>
                    <a:pt x="422360" y="284449"/>
                  </a:cubicBezTo>
                  <a:cubicBezTo>
                    <a:pt x="472478" y="284449"/>
                    <a:pt x="515794" y="295886"/>
                    <a:pt x="535652" y="302128"/>
                  </a:cubicBezTo>
                  <a:cubicBezTo>
                    <a:pt x="542604" y="304276"/>
                    <a:pt x="547306" y="310718"/>
                    <a:pt x="547306" y="318010"/>
                  </a:cubicBezTo>
                  <a:lnTo>
                    <a:pt x="547306" y="345977"/>
                  </a:lnTo>
                  <a:cubicBezTo>
                    <a:pt x="528049" y="345977"/>
                    <a:pt x="509992" y="353418"/>
                    <a:pt x="496387" y="367002"/>
                  </a:cubicBezTo>
                  <a:cubicBezTo>
                    <a:pt x="482782" y="380587"/>
                    <a:pt x="475279" y="398716"/>
                    <a:pt x="475279" y="417893"/>
                  </a:cubicBezTo>
                  <a:cubicBezTo>
                    <a:pt x="475279" y="437121"/>
                    <a:pt x="482782" y="455150"/>
                    <a:pt x="496387" y="468734"/>
                  </a:cubicBezTo>
                  <a:cubicBezTo>
                    <a:pt x="509992" y="482318"/>
                    <a:pt x="528099" y="489809"/>
                    <a:pt x="547306" y="489809"/>
                  </a:cubicBezTo>
                  <a:lnTo>
                    <a:pt x="547306" y="586197"/>
                  </a:lnTo>
                  <a:cubicBezTo>
                    <a:pt x="547306" y="595586"/>
                    <a:pt x="539703" y="602877"/>
                    <a:pt x="530700" y="602877"/>
                  </a:cubicBezTo>
                  <a:cubicBezTo>
                    <a:pt x="529599" y="602877"/>
                    <a:pt x="528449" y="602727"/>
                    <a:pt x="527299" y="602527"/>
                  </a:cubicBezTo>
                  <a:cubicBezTo>
                    <a:pt x="502039" y="597334"/>
                    <a:pt x="464425" y="594087"/>
                    <a:pt x="422360" y="594087"/>
                  </a:cubicBezTo>
                  <a:cubicBezTo>
                    <a:pt x="366939" y="594087"/>
                    <a:pt x="319171" y="599731"/>
                    <a:pt x="297363" y="607921"/>
                  </a:cubicBezTo>
                  <a:cubicBezTo>
                    <a:pt x="275505" y="599731"/>
                    <a:pt x="227737" y="594087"/>
                    <a:pt x="172366" y="594087"/>
                  </a:cubicBezTo>
                  <a:cubicBezTo>
                    <a:pt x="130301" y="594087"/>
                    <a:pt x="92687" y="597383"/>
                    <a:pt x="67427" y="602527"/>
                  </a:cubicBezTo>
                  <a:cubicBezTo>
                    <a:pt x="66277" y="602727"/>
                    <a:pt x="65127" y="602877"/>
                    <a:pt x="64026" y="602877"/>
                  </a:cubicBezTo>
                  <a:cubicBezTo>
                    <a:pt x="55073" y="602877"/>
                    <a:pt x="47420" y="595586"/>
                    <a:pt x="47420" y="586197"/>
                  </a:cubicBezTo>
                  <a:lnTo>
                    <a:pt x="47420" y="489809"/>
                  </a:lnTo>
                  <a:lnTo>
                    <a:pt x="48070" y="489809"/>
                  </a:lnTo>
                  <a:cubicBezTo>
                    <a:pt x="67327" y="489809"/>
                    <a:pt x="85434" y="482318"/>
                    <a:pt x="99039" y="468734"/>
                  </a:cubicBezTo>
                  <a:cubicBezTo>
                    <a:pt x="112644" y="455150"/>
                    <a:pt x="120097" y="437071"/>
                    <a:pt x="120097" y="417893"/>
                  </a:cubicBezTo>
                  <a:cubicBezTo>
                    <a:pt x="120097" y="398616"/>
                    <a:pt x="112644" y="380587"/>
                    <a:pt x="99039" y="367002"/>
                  </a:cubicBezTo>
                  <a:cubicBezTo>
                    <a:pt x="85434" y="353418"/>
                    <a:pt x="67277" y="345977"/>
                    <a:pt x="48070" y="345977"/>
                  </a:cubicBezTo>
                  <a:lnTo>
                    <a:pt x="47420" y="345977"/>
                  </a:lnTo>
                  <a:lnTo>
                    <a:pt x="47420" y="318010"/>
                  </a:lnTo>
                  <a:cubicBezTo>
                    <a:pt x="47420" y="310718"/>
                    <a:pt x="52122" y="304326"/>
                    <a:pt x="59074" y="302128"/>
                  </a:cubicBezTo>
                  <a:cubicBezTo>
                    <a:pt x="78932" y="295886"/>
                    <a:pt x="122248" y="284449"/>
                    <a:pt x="172366" y="284449"/>
                  </a:cubicBezTo>
                  <a:close/>
                  <a:moveTo>
                    <a:pt x="297363" y="0"/>
                  </a:moveTo>
                  <a:cubicBezTo>
                    <a:pt x="371917" y="0"/>
                    <a:pt x="432355" y="60343"/>
                    <a:pt x="432355" y="134780"/>
                  </a:cubicBezTo>
                  <a:cubicBezTo>
                    <a:pt x="432355" y="209217"/>
                    <a:pt x="371917" y="269560"/>
                    <a:pt x="297363" y="269560"/>
                  </a:cubicBezTo>
                  <a:cubicBezTo>
                    <a:pt x="222809" y="269560"/>
                    <a:pt x="162371" y="209217"/>
                    <a:pt x="162371" y="134780"/>
                  </a:cubicBezTo>
                  <a:cubicBezTo>
                    <a:pt x="162371" y="60343"/>
                    <a:pt x="222809" y="0"/>
                    <a:pt x="2973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grpSp>
      <p:grpSp>
        <p:nvGrpSpPr>
          <p:cNvPr id="277" name="Group 20"/>
          <p:cNvGrpSpPr/>
          <p:nvPr/>
        </p:nvGrpSpPr>
        <p:grpSpPr>
          <a:xfrm>
            <a:off x="6290280" y="1480680"/>
            <a:ext cx="661320" cy="661320"/>
            <a:chOff x="6290280" y="1480680"/>
            <a:chExt cx="661320" cy="661320"/>
          </a:xfrm>
        </p:grpSpPr>
        <p:sp>
          <p:nvSpPr>
            <p:cNvPr id="278" name="CustomShape 21"/>
            <p:cNvSpPr/>
            <p:nvPr/>
          </p:nvSpPr>
          <p:spPr>
            <a:xfrm>
              <a:off x="6290280" y="1480680"/>
              <a:ext cx="661320" cy="6613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79" name="CustomShape 22"/>
            <p:cNvSpPr/>
            <p:nvPr/>
          </p:nvSpPr>
          <p:spPr>
            <a:xfrm>
              <a:off x="6459840" y="1640160"/>
              <a:ext cx="321480" cy="342000"/>
            </a:xfrm>
            <a:custGeom>
              <a:avLst/>
              <a:gdLst/>
              <a:ahLst/>
              <a:rect l="l" t="t" r="r" b="b"/>
              <a:pathLst>
                <a:path w="571362" h="606722">
                  <a:moveTo>
                    <a:pt x="285671" y="470107"/>
                  </a:moveTo>
                  <a:cubicBezTo>
                    <a:pt x="315586" y="486551"/>
                    <a:pt x="345412" y="500772"/>
                    <a:pt x="374169" y="512238"/>
                  </a:cubicBezTo>
                  <a:cubicBezTo>
                    <a:pt x="372744" y="515793"/>
                    <a:pt x="371231" y="519349"/>
                    <a:pt x="369717" y="522815"/>
                  </a:cubicBezTo>
                  <a:cubicBezTo>
                    <a:pt x="346391" y="576146"/>
                    <a:pt x="315764" y="606722"/>
                    <a:pt x="285671" y="606722"/>
                  </a:cubicBezTo>
                  <a:cubicBezTo>
                    <a:pt x="255667" y="606722"/>
                    <a:pt x="225040" y="576146"/>
                    <a:pt x="201625" y="522815"/>
                  </a:cubicBezTo>
                  <a:cubicBezTo>
                    <a:pt x="200111" y="519349"/>
                    <a:pt x="198687" y="515793"/>
                    <a:pt x="197262" y="512238"/>
                  </a:cubicBezTo>
                  <a:cubicBezTo>
                    <a:pt x="226019" y="500772"/>
                    <a:pt x="255756" y="486551"/>
                    <a:pt x="285671" y="470107"/>
                  </a:cubicBezTo>
                  <a:close/>
                  <a:moveTo>
                    <a:pt x="403524" y="393967"/>
                  </a:moveTo>
                  <a:cubicBezTo>
                    <a:pt x="399428" y="425262"/>
                    <a:pt x="393106" y="454778"/>
                    <a:pt x="384914" y="481539"/>
                  </a:cubicBezTo>
                  <a:cubicBezTo>
                    <a:pt x="363367" y="472915"/>
                    <a:pt x="341284" y="462691"/>
                    <a:pt x="318846" y="451044"/>
                  </a:cubicBezTo>
                  <a:cubicBezTo>
                    <a:pt x="342264" y="436997"/>
                    <a:pt x="365593" y="421617"/>
                    <a:pt x="388387" y="405169"/>
                  </a:cubicBezTo>
                  <a:cubicBezTo>
                    <a:pt x="393462" y="401435"/>
                    <a:pt x="398538" y="397701"/>
                    <a:pt x="403524" y="393967"/>
                  </a:cubicBezTo>
                  <a:close/>
                  <a:moveTo>
                    <a:pt x="167906" y="393967"/>
                  </a:moveTo>
                  <a:cubicBezTo>
                    <a:pt x="172800" y="397701"/>
                    <a:pt x="177872" y="401435"/>
                    <a:pt x="183034" y="405169"/>
                  </a:cubicBezTo>
                  <a:cubicBezTo>
                    <a:pt x="205814" y="421617"/>
                    <a:pt x="229129" y="436997"/>
                    <a:pt x="252443" y="451044"/>
                  </a:cubicBezTo>
                  <a:cubicBezTo>
                    <a:pt x="230107" y="462691"/>
                    <a:pt x="208039" y="472915"/>
                    <a:pt x="186504" y="481539"/>
                  </a:cubicBezTo>
                  <a:cubicBezTo>
                    <a:pt x="178228" y="454778"/>
                    <a:pt x="171999" y="425262"/>
                    <a:pt x="167906" y="393967"/>
                  </a:cubicBezTo>
                  <a:close/>
                  <a:moveTo>
                    <a:pt x="483987" y="326436"/>
                  </a:moveTo>
                  <a:cubicBezTo>
                    <a:pt x="535879" y="380371"/>
                    <a:pt x="568723" y="432263"/>
                    <a:pt x="571215" y="468871"/>
                  </a:cubicBezTo>
                  <a:cubicBezTo>
                    <a:pt x="572105" y="481844"/>
                    <a:pt x="568990" y="491618"/>
                    <a:pt x="561602" y="498549"/>
                  </a:cubicBezTo>
                  <a:cubicBezTo>
                    <a:pt x="541842" y="517386"/>
                    <a:pt x="491730" y="516764"/>
                    <a:pt x="427733" y="496860"/>
                  </a:cubicBezTo>
                  <a:cubicBezTo>
                    <a:pt x="423728" y="495616"/>
                    <a:pt x="419633" y="494284"/>
                    <a:pt x="415450" y="492862"/>
                  </a:cubicBezTo>
                  <a:cubicBezTo>
                    <a:pt x="427377" y="454654"/>
                    <a:pt x="435477" y="411559"/>
                    <a:pt x="439304" y="365888"/>
                  </a:cubicBezTo>
                  <a:cubicBezTo>
                    <a:pt x="455148" y="352826"/>
                    <a:pt x="470101" y="339587"/>
                    <a:pt x="483987" y="326436"/>
                  </a:cubicBezTo>
                  <a:close/>
                  <a:moveTo>
                    <a:pt x="87462" y="326436"/>
                  </a:moveTo>
                  <a:cubicBezTo>
                    <a:pt x="101348" y="339590"/>
                    <a:pt x="116301" y="352833"/>
                    <a:pt x="132145" y="365899"/>
                  </a:cubicBezTo>
                  <a:cubicBezTo>
                    <a:pt x="135972" y="411583"/>
                    <a:pt x="144072" y="454689"/>
                    <a:pt x="155910" y="492907"/>
                  </a:cubicBezTo>
                  <a:cubicBezTo>
                    <a:pt x="151816" y="494329"/>
                    <a:pt x="147721" y="495663"/>
                    <a:pt x="143716" y="496907"/>
                  </a:cubicBezTo>
                  <a:cubicBezTo>
                    <a:pt x="79630" y="516816"/>
                    <a:pt x="29607" y="517527"/>
                    <a:pt x="9758" y="498596"/>
                  </a:cubicBezTo>
                  <a:cubicBezTo>
                    <a:pt x="2459" y="491663"/>
                    <a:pt x="-745" y="481886"/>
                    <a:pt x="145" y="468910"/>
                  </a:cubicBezTo>
                  <a:cubicBezTo>
                    <a:pt x="2637" y="432292"/>
                    <a:pt x="35481" y="380386"/>
                    <a:pt x="87462" y="326436"/>
                  </a:cubicBezTo>
                  <a:close/>
                  <a:moveTo>
                    <a:pt x="441700" y="285931"/>
                  </a:moveTo>
                  <a:cubicBezTo>
                    <a:pt x="448206" y="291708"/>
                    <a:pt x="454622" y="297574"/>
                    <a:pt x="460682" y="303352"/>
                  </a:cubicBezTo>
                  <a:cubicBezTo>
                    <a:pt x="454622" y="309218"/>
                    <a:pt x="448206" y="314995"/>
                    <a:pt x="441700" y="320861"/>
                  </a:cubicBezTo>
                  <a:cubicBezTo>
                    <a:pt x="441878" y="314995"/>
                    <a:pt x="441878" y="309218"/>
                    <a:pt x="441878" y="303352"/>
                  </a:cubicBezTo>
                  <a:cubicBezTo>
                    <a:pt x="441878" y="297574"/>
                    <a:pt x="441878" y="291708"/>
                    <a:pt x="441700" y="285931"/>
                  </a:cubicBezTo>
                  <a:close/>
                  <a:moveTo>
                    <a:pt x="129660" y="285931"/>
                  </a:moveTo>
                  <a:cubicBezTo>
                    <a:pt x="129571" y="291708"/>
                    <a:pt x="129482" y="297574"/>
                    <a:pt x="129482" y="303352"/>
                  </a:cubicBezTo>
                  <a:cubicBezTo>
                    <a:pt x="129482" y="309218"/>
                    <a:pt x="129571" y="314995"/>
                    <a:pt x="129660" y="320861"/>
                  </a:cubicBezTo>
                  <a:cubicBezTo>
                    <a:pt x="123154" y="314995"/>
                    <a:pt x="116827" y="309218"/>
                    <a:pt x="110678" y="303352"/>
                  </a:cubicBezTo>
                  <a:cubicBezTo>
                    <a:pt x="116827" y="297574"/>
                    <a:pt x="123154" y="291708"/>
                    <a:pt x="129660" y="285931"/>
                  </a:cubicBezTo>
                  <a:close/>
                  <a:moveTo>
                    <a:pt x="285715" y="279439"/>
                  </a:moveTo>
                  <a:cubicBezTo>
                    <a:pt x="298946" y="279439"/>
                    <a:pt x="309672" y="290165"/>
                    <a:pt x="309672" y="303396"/>
                  </a:cubicBezTo>
                  <a:cubicBezTo>
                    <a:pt x="309672" y="316627"/>
                    <a:pt x="298946" y="327353"/>
                    <a:pt x="285715" y="327353"/>
                  </a:cubicBezTo>
                  <a:cubicBezTo>
                    <a:pt x="272484" y="327353"/>
                    <a:pt x="261758" y="316627"/>
                    <a:pt x="261758" y="303396"/>
                  </a:cubicBezTo>
                  <a:cubicBezTo>
                    <a:pt x="261758" y="290165"/>
                    <a:pt x="272484" y="279439"/>
                    <a:pt x="285715" y="279439"/>
                  </a:cubicBezTo>
                  <a:close/>
                  <a:moveTo>
                    <a:pt x="285680" y="246856"/>
                  </a:moveTo>
                  <a:cubicBezTo>
                    <a:pt x="254527" y="246856"/>
                    <a:pt x="229160" y="272185"/>
                    <a:pt x="229160" y="303291"/>
                  </a:cubicBezTo>
                  <a:cubicBezTo>
                    <a:pt x="229160" y="334485"/>
                    <a:pt x="254527" y="359814"/>
                    <a:pt x="285680" y="359814"/>
                  </a:cubicBezTo>
                  <a:cubicBezTo>
                    <a:pt x="316921" y="359814"/>
                    <a:pt x="342288" y="334485"/>
                    <a:pt x="342288" y="303291"/>
                  </a:cubicBezTo>
                  <a:cubicBezTo>
                    <a:pt x="342288" y="272185"/>
                    <a:pt x="316921" y="246856"/>
                    <a:pt x="285680" y="246856"/>
                  </a:cubicBezTo>
                  <a:close/>
                  <a:moveTo>
                    <a:pt x="285680" y="173803"/>
                  </a:moveTo>
                  <a:cubicBezTo>
                    <a:pt x="313717" y="189978"/>
                    <a:pt x="341843" y="208108"/>
                    <a:pt x="369346" y="227926"/>
                  </a:cubicBezTo>
                  <a:cubicBezTo>
                    <a:pt x="382608" y="237525"/>
                    <a:pt x="395514" y="247301"/>
                    <a:pt x="407886" y="257254"/>
                  </a:cubicBezTo>
                  <a:cubicBezTo>
                    <a:pt x="408865" y="272363"/>
                    <a:pt x="409310" y="287738"/>
                    <a:pt x="409310" y="303291"/>
                  </a:cubicBezTo>
                  <a:cubicBezTo>
                    <a:pt x="409310" y="318843"/>
                    <a:pt x="408865" y="334218"/>
                    <a:pt x="407886" y="349327"/>
                  </a:cubicBezTo>
                  <a:cubicBezTo>
                    <a:pt x="395514" y="359280"/>
                    <a:pt x="382608" y="369145"/>
                    <a:pt x="369346" y="378743"/>
                  </a:cubicBezTo>
                  <a:cubicBezTo>
                    <a:pt x="341843" y="398562"/>
                    <a:pt x="313717" y="416692"/>
                    <a:pt x="285680" y="432778"/>
                  </a:cubicBezTo>
                  <a:cubicBezTo>
                    <a:pt x="257642" y="416692"/>
                    <a:pt x="229605" y="398562"/>
                    <a:pt x="202102" y="378743"/>
                  </a:cubicBezTo>
                  <a:cubicBezTo>
                    <a:pt x="188840" y="369145"/>
                    <a:pt x="175934" y="359280"/>
                    <a:pt x="163562" y="349327"/>
                  </a:cubicBezTo>
                  <a:cubicBezTo>
                    <a:pt x="162583" y="334218"/>
                    <a:pt x="162049" y="318843"/>
                    <a:pt x="162049" y="303291"/>
                  </a:cubicBezTo>
                  <a:cubicBezTo>
                    <a:pt x="162049" y="287738"/>
                    <a:pt x="162583" y="272363"/>
                    <a:pt x="163562" y="257254"/>
                  </a:cubicBezTo>
                  <a:cubicBezTo>
                    <a:pt x="175934" y="247301"/>
                    <a:pt x="188840" y="237525"/>
                    <a:pt x="202102" y="227926"/>
                  </a:cubicBezTo>
                  <a:cubicBezTo>
                    <a:pt x="229605" y="208108"/>
                    <a:pt x="257642" y="189978"/>
                    <a:pt x="285680" y="173803"/>
                  </a:cubicBezTo>
                  <a:close/>
                  <a:moveTo>
                    <a:pt x="384914" y="125113"/>
                  </a:moveTo>
                  <a:cubicBezTo>
                    <a:pt x="393106" y="151962"/>
                    <a:pt x="399428" y="181479"/>
                    <a:pt x="403524" y="212685"/>
                  </a:cubicBezTo>
                  <a:cubicBezTo>
                    <a:pt x="398538" y="208951"/>
                    <a:pt x="393462" y="205306"/>
                    <a:pt x="388387" y="201572"/>
                  </a:cubicBezTo>
                  <a:cubicBezTo>
                    <a:pt x="365503" y="185124"/>
                    <a:pt x="342264" y="169744"/>
                    <a:pt x="318846" y="155608"/>
                  </a:cubicBezTo>
                  <a:cubicBezTo>
                    <a:pt x="341284" y="144050"/>
                    <a:pt x="363367" y="133826"/>
                    <a:pt x="384914" y="125113"/>
                  </a:cubicBezTo>
                  <a:close/>
                  <a:moveTo>
                    <a:pt x="186504" y="125113"/>
                  </a:moveTo>
                  <a:cubicBezTo>
                    <a:pt x="208039" y="133826"/>
                    <a:pt x="230107" y="144050"/>
                    <a:pt x="252443" y="155608"/>
                  </a:cubicBezTo>
                  <a:cubicBezTo>
                    <a:pt x="229129" y="169744"/>
                    <a:pt x="205814" y="185124"/>
                    <a:pt x="183034" y="201572"/>
                  </a:cubicBezTo>
                  <a:cubicBezTo>
                    <a:pt x="177872" y="205306"/>
                    <a:pt x="172800" y="208951"/>
                    <a:pt x="167906" y="212685"/>
                  </a:cubicBezTo>
                  <a:cubicBezTo>
                    <a:pt x="171999" y="181479"/>
                    <a:pt x="178228" y="151962"/>
                    <a:pt x="186504" y="125113"/>
                  </a:cubicBezTo>
                  <a:close/>
                  <a:moveTo>
                    <a:pt x="513359" y="94417"/>
                  </a:moveTo>
                  <a:cubicBezTo>
                    <a:pt x="535344" y="94417"/>
                    <a:pt x="551989" y="98948"/>
                    <a:pt x="561602" y="108100"/>
                  </a:cubicBezTo>
                  <a:cubicBezTo>
                    <a:pt x="568990" y="115118"/>
                    <a:pt x="572105" y="124803"/>
                    <a:pt x="571215" y="137863"/>
                  </a:cubicBezTo>
                  <a:cubicBezTo>
                    <a:pt x="568723" y="174380"/>
                    <a:pt x="535879" y="226356"/>
                    <a:pt x="483987" y="280286"/>
                  </a:cubicBezTo>
                  <a:cubicBezTo>
                    <a:pt x="470101" y="267048"/>
                    <a:pt x="455148" y="253898"/>
                    <a:pt x="439304" y="240838"/>
                  </a:cubicBezTo>
                  <a:cubicBezTo>
                    <a:pt x="435477" y="195170"/>
                    <a:pt x="427377" y="151990"/>
                    <a:pt x="415450" y="113875"/>
                  </a:cubicBezTo>
                  <a:cubicBezTo>
                    <a:pt x="419633" y="112453"/>
                    <a:pt x="423728" y="111120"/>
                    <a:pt x="427733" y="109876"/>
                  </a:cubicBezTo>
                  <a:cubicBezTo>
                    <a:pt x="460755" y="99570"/>
                    <a:pt x="490039" y="94417"/>
                    <a:pt x="513359" y="94417"/>
                  </a:cubicBezTo>
                  <a:close/>
                  <a:moveTo>
                    <a:pt x="57990" y="94417"/>
                  </a:moveTo>
                  <a:cubicBezTo>
                    <a:pt x="81402" y="94417"/>
                    <a:pt x="110689" y="99570"/>
                    <a:pt x="143715" y="109876"/>
                  </a:cubicBezTo>
                  <a:cubicBezTo>
                    <a:pt x="147721" y="111120"/>
                    <a:pt x="151816" y="112453"/>
                    <a:pt x="155911" y="113875"/>
                  </a:cubicBezTo>
                  <a:cubicBezTo>
                    <a:pt x="144071" y="151990"/>
                    <a:pt x="135971" y="195170"/>
                    <a:pt x="132143" y="240838"/>
                  </a:cubicBezTo>
                  <a:cubicBezTo>
                    <a:pt x="116297" y="253898"/>
                    <a:pt x="101342" y="267048"/>
                    <a:pt x="87455" y="280286"/>
                  </a:cubicBezTo>
                  <a:cubicBezTo>
                    <a:pt x="35468" y="226356"/>
                    <a:pt x="2620" y="174380"/>
                    <a:pt x="127" y="137863"/>
                  </a:cubicBezTo>
                  <a:cubicBezTo>
                    <a:pt x="-674" y="124803"/>
                    <a:pt x="2442" y="115118"/>
                    <a:pt x="9741" y="108100"/>
                  </a:cubicBezTo>
                  <a:cubicBezTo>
                    <a:pt x="19355" y="98948"/>
                    <a:pt x="36091" y="94417"/>
                    <a:pt x="57990" y="94417"/>
                  </a:cubicBezTo>
                  <a:close/>
                  <a:moveTo>
                    <a:pt x="285671" y="0"/>
                  </a:moveTo>
                  <a:cubicBezTo>
                    <a:pt x="315764" y="0"/>
                    <a:pt x="346391" y="30580"/>
                    <a:pt x="369717" y="83918"/>
                  </a:cubicBezTo>
                  <a:cubicBezTo>
                    <a:pt x="371231" y="87385"/>
                    <a:pt x="372744" y="90852"/>
                    <a:pt x="374169" y="94496"/>
                  </a:cubicBezTo>
                  <a:cubicBezTo>
                    <a:pt x="345412" y="105964"/>
                    <a:pt x="315586" y="120098"/>
                    <a:pt x="285671" y="136544"/>
                  </a:cubicBezTo>
                  <a:cubicBezTo>
                    <a:pt x="255756" y="120098"/>
                    <a:pt x="226019" y="105964"/>
                    <a:pt x="197262" y="94496"/>
                  </a:cubicBezTo>
                  <a:cubicBezTo>
                    <a:pt x="198687" y="90852"/>
                    <a:pt x="200111" y="87296"/>
                    <a:pt x="201625" y="83918"/>
                  </a:cubicBezTo>
                  <a:cubicBezTo>
                    <a:pt x="225040" y="30580"/>
                    <a:pt x="255667" y="0"/>
                    <a:pt x="28567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p:style>
        </p:sp>
      </p:grpSp>
      <p:sp>
        <p:nvSpPr>
          <p:cNvPr id="280" name="CustomShape 23"/>
          <p:cNvSpPr/>
          <p:nvPr/>
        </p:nvSpPr>
        <p:spPr>
          <a:xfrm>
            <a:off x="1979280" y="1730160"/>
            <a:ext cx="140760" cy="14076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281" name="CustomShape 24"/>
          <p:cNvSpPr/>
          <p:nvPr/>
        </p:nvSpPr>
        <p:spPr>
          <a:xfrm>
            <a:off x="2292120" y="1599120"/>
            <a:ext cx="3905640" cy="549000"/>
          </a:xfrm>
          <a:prstGeom prst="rect">
            <a:avLst/>
          </a:prstGeom>
          <a:noFill/>
          <a:ln>
            <a:noFill/>
          </a:ln>
        </p:spPr>
        <p:style>
          <a:lnRef idx="0"/>
          <a:fillRef idx="0"/>
          <a:effectRef idx="0"/>
          <a:fontRef idx="minor"/>
        </p:style>
        <p:txBody>
          <a:bodyPr lIns="0" rIns="0" tIns="0" bIns="0">
            <a:spAutoFit/>
          </a:bodyPr>
          <a:p>
            <a:pPr>
              <a:lnSpc>
                <a:spcPct val="100000"/>
              </a:lnSpc>
            </a:pPr>
            <a:r>
              <a:rPr b="1" lang="en-US" sz="1800" spc="-1" strike="noStrike">
                <a:solidFill>
                  <a:srgbClr val="587f7e"/>
                </a:solidFill>
                <a:latin typeface="OPPOSans H"/>
                <a:ea typeface="OPPOSans H"/>
              </a:rPr>
              <a:t>01. Theoretical foundations of environmental behavior</a:t>
            </a:r>
            <a:endParaRPr b="0" lang="ru-RU" sz="1800" spc="-1" strike="noStrike">
              <a:latin typeface="Arial"/>
            </a:endParaRPr>
          </a:p>
        </p:txBody>
      </p:sp>
      <p:sp>
        <p:nvSpPr>
          <p:cNvPr id="282" name="TextShape 25"/>
          <p:cNvSpPr txBox="1"/>
          <p:nvPr/>
        </p:nvSpPr>
        <p:spPr>
          <a:xfrm>
            <a:off x="680760" y="208080"/>
            <a:ext cx="4812840" cy="123948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OPPOSans H"/>
              </a:rPr>
              <a:t>03</a:t>
            </a:r>
            <a:r>
              <a:rPr b="0" lang="en-US" sz="2800" spc="199" strike="noStrike">
                <a:solidFill>
                  <a:srgbClr val="587f7e"/>
                </a:solidFill>
                <a:latin typeface="OPPOSans H"/>
                <a:ea typeface="OPPOSans H"/>
              </a:rPr>
              <a:t> </a:t>
            </a:r>
            <a:r>
              <a:rPr b="1" lang="en-US" sz="2800" spc="199" strike="noStrike">
                <a:solidFill>
                  <a:srgbClr val="587f7e"/>
                </a:solidFill>
                <a:latin typeface="OPPOSans H"/>
                <a:ea typeface="OPPOSans H"/>
              </a:rPr>
              <a:t>Theoretical basis</a:t>
            </a:r>
            <a:endParaRPr b="0" lang="ru-RU" sz="2800" spc="-1" strike="noStrike">
              <a:solidFill>
                <a:srgbClr val="000000"/>
              </a:solidFill>
              <a:latin typeface="OPPOSans B"/>
            </a:endParaRPr>
          </a:p>
        </p:txBody>
      </p:sp>
      <p:sp>
        <p:nvSpPr>
          <p:cNvPr id="283" name="CustomShape 26"/>
          <p:cNvSpPr/>
          <p:nvPr/>
        </p:nvSpPr>
        <p:spPr>
          <a:xfrm>
            <a:off x="2292120" y="4527720"/>
            <a:ext cx="3803400" cy="1107720"/>
          </a:xfrm>
          <a:prstGeom prst="rect">
            <a:avLst/>
          </a:prstGeom>
          <a:noFill/>
          <a:ln>
            <a:noFill/>
          </a:ln>
        </p:spPr>
        <p:style>
          <a:lnRef idx="0"/>
          <a:fillRef idx="0"/>
          <a:effectRef idx="0"/>
          <a:fontRef idx="minor"/>
        </p:style>
        <p:txBody>
          <a:bodyPr lIns="0" rIns="0" tIns="0" bIns="0">
            <a:spAutoFit/>
          </a:bodyPr>
          <a:p>
            <a:pPr>
              <a:lnSpc>
                <a:spcPct val="130000"/>
              </a:lnSpc>
            </a:pPr>
            <a:r>
              <a:rPr b="0" lang="en-US" sz="1400" spc="-1" strike="noStrike">
                <a:solidFill>
                  <a:srgbClr val="404040"/>
                </a:solidFill>
                <a:latin typeface="OPPOSans M"/>
                <a:ea typeface="OPPOSans M"/>
              </a:rPr>
              <a:t>This theory focuses on equity and accessibility in urban spaces, advocating for prioritizing the inclusion of all age groups, especially vulnerable groups, in park design.</a:t>
            </a:r>
            <a:endParaRPr b="0" lang="ru-RU" sz="1400" spc="-1" strike="noStrike">
              <a:latin typeface="Arial"/>
            </a:endParaRPr>
          </a:p>
        </p:txBody>
      </p:sp>
      <p:sp>
        <p:nvSpPr>
          <p:cNvPr id="284" name="CustomShape 27"/>
          <p:cNvSpPr/>
          <p:nvPr/>
        </p:nvSpPr>
        <p:spPr>
          <a:xfrm>
            <a:off x="7560360" y="2243880"/>
            <a:ext cx="3803400" cy="1107000"/>
          </a:xfrm>
          <a:prstGeom prst="rect">
            <a:avLst/>
          </a:prstGeom>
          <a:noFill/>
          <a:ln>
            <a:noFill/>
          </a:ln>
        </p:spPr>
        <p:style>
          <a:lnRef idx="0"/>
          <a:fillRef idx="0"/>
          <a:effectRef idx="0"/>
          <a:fontRef idx="minor"/>
        </p:style>
        <p:txBody>
          <a:bodyPr lIns="0" rIns="0" tIns="0" bIns="0">
            <a:spAutoFit/>
          </a:bodyPr>
          <a:p>
            <a:pPr>
              <a:lnSpc>
                <a:spcPct val="130000"/>
              </a:lnSpc>
            </a:pPr>
            <a:r>
              <a:rPr b="0" lang="en-US" sz="1400" spc="-1" strike="noStrike">
                <a:solidFill>
                  <a:srgbClr val="404040"/>
                </a:solidFill>
                <a:latin typeface="OPPOSans M"/>
                <a:ea typeface="OPPOSans M"/>
              </a:rPr>
              <a:t>The theory takes adaptability as the core, and proposes that parks need to adapt to population density changes, climate fluctuations and use time changes.</a:t>
            </a:r>
            <a:endParaRPr b="0" lang="ru-RU" sz="1400" spc="-1" strike="noStrike">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85" name="TextShape 1"/>
          <p:cNvSpPr txBox="1"/>
          <p:nvPr/>
        </p:nvSpPr>
        <p:spPr>
          <a:xfrm>
            <a:off x="680760" y="211680"/>
            <a:ext cx="7051320" cy="123948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OPPOSans H"/>
              </a:rPr>
              <a:t>04 Theoretical Connection Framework</a:t>
            </a:r>
            <a:endParaRPr b="0" lang="ru-RU" sz="2800" spc="-1" strike="noStrike">
              <a:solidFill>
                <a:srgbClr val="000000"/>
              </a:solidFill>
              <a:latin typeface="OPPOSans B"/>
            </a:endParaRPr>
          </a:p>
        </p:txBody>
      </p:sp>
      <p:grpSp>
        <p:nvGrpSpPr>
          <p:cNvPr id="286" name="Group 2"/>
          <p:cNvGrpSpPr/>
          <p:nvPr/>
        </p:nvGrpSpPr>
        <p:grpSpPr>
          <a:xfrm>
            <a:off x="1762200" y="1396440"/>
            <a:ext cx="8927640" cy="4394520"/>
            <a:chOff x="1762200" y="1396440"/>
            <a:chExt cx="8927640" cy="4394520"/>
          </a:xfrm>
        </p:grpSpPr>
        <p:grpSp>
          <p:nvGrpSpPr>
            <p:cNvPr id="287" name="Group 3"/>
            <p:cNvGrpSpPr/>
            <p:nvPr/>
          </p:nvGrpSpPr>
          <p:grpSpPr>
            <a:xfrm>
              <a:off x="4348800" y="1396440"/>
              <a:ext cx="3538080" cy="3682440"/>
              <a:chOff x="4348800" y="1396440"/>
              <a:chExt cx="3538080" cy="3682440"/>
            </a:xfrm>
          </p:grpSpPr>
          <p:sp>
            <p:nvSpPr>
              <p:cNvPr id="288" name="CustomShape 4"/>
              <p:cNvSpPr/>
              <p:nvPr/>
            </p:nvSpPr>
            <p:spPr>
              <a:xfrm rot="20161800">
                <a:off x="4895280" y="2242080"/>
                <a:ext cx="2445120" cy="2445480"/>
              </a:xfrm>
              <a:prstGeom prst="arc">
                <a:avLst>
                  <a:gd name="adj1" fmla="val 19075352"/>
                  <a:gd name="adj2" fmla="val 30935"/>
                </a:avLst>
              </a:prstGeom>
              <a:noFill/>
              <a:ln>
                <a:solidFill>
                  <a:schemeClr val="tx1">
                    <a:lumMod val="65000"/>
                    <a:lumOff val="35000"/>
                    <a:alpha val="25000"/>
                  </a:schemeClr>
                </a:solidFill>
                <a:tailEnd len="med" type="triangle" w="med"/>
              </a:ln>
            </p:spPr>
            <p:style>
              <a:lnRef idx="1">
                <a:schemeClr val="accent1"/>
              </a:lnRef>
              <a:fillRef idx="0">
                <a:schemeClr val="accent1"/>
              </a:fillRef>
              <a:effectRef idx="0">
                <a:schemeClr val="accent1"/>
              </a:effectRef>
              <a:fontRef idx="minor"/>
            </p:style>
          </p:sp>
          <p:grpSp>
            <p:nvGrpSpPr>
              <p:cNvPr id="289" name="Group 5"/>
              <p:cNvGrpSpPr/>
              <p:nvPr/>
            </p:nvGrpSpPr>
            <p:grpSpPr>
              <a:xfrm>
                <a:off x="4348800" y="1396440"/>
                <a:ext cx="3538080" cy="1179720"/>
                <a:chOff x="4348800" y="1396440"/>
                <a:chExt cx="3538080" cy="1179720"/>
              </a:xfrm>
            </p:grpSpPr>
            <p:sp>
              <p:nvSpPr>
                <p:cNvPr id="290" name="CustomShape 6"/>
                <p:cNvSpPr/>
                <p:nvPr/>
              </p:nvSpPr>
              <p:spPr>
                <a:xfrm>
                  <a:off x="5801400" y="1942920"/>
                  <a:ext cx="633240" cy="633240"/>
                </a:xfrm>
                <a:custGeom>
                  <a:avLst/>
                  <a:gdLst/>
                  <a:ahLst/>
                  <a:rect l="l" t="t" r="r" b="b"/>
                  <a:pathLst>
                    <a:path w="997608" h="997608">
                      <a:moveTo>
                        <a:pt x="0" y="498804"/>
                      </a:moveTo>
                      <a:cubicBezTo>
                        <a:pt x="0" y="223322"/>
                        <a:pt x="223322" y="0"/>
                        <a:pt x="498804" y="0"/>
                      </a:cubicBezTo>
                      <a:cubicBezTo>
                        <a:pt x="774286" y="0"/>
                        <a:pt x="997608" y="223322"/>
                        <a:pt x="997608" y="498804"/>
                      </a:cubicBezTo>
                      <a:cubicBezTo>
                        <a:pt x="997608" y="774286"/>
                        <a:pt x="774286" y="997608"/>
                        <a:pt x="498804" y="997608"/>
                      </a:cubicBezTo>
                      <a:cubicBezTo>
                        <a:pt x="223322" y="997608"/>
                        <a:pt x="0" y="774286"/>
                        <a:pt x="0" y="498804"/>
                      </a:cubicBezTo>
                      <a:close/>
                    </a:path>
                  </a:pathLst>
                </a:custGeom>
                <a:solidFill>
                  <a:schemeClr val="accent2"/>
                </a:solidFill>
                <a:ln>
                  <a:noFill/>
                </a:ln>
                <a:effectLst>
                  <a:outerShdw algn="tr" blurRad="50800" dir="8100000" dist="37674" rotWithShape="0">
                    <a:schemeClr val="accent1">
                      <a:alpha val="20000"/>
                    </a:scheme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en-US" sz="1800" spc="-1" strike="noStrike">
                      <a:solidFill>
                        <a:srgbClr val="ffffff"/>
                      </a:solidFill>
                      <a:latin typeface="OPPOSans M"/>
                      <a:ea typeface="OPPOSans M"/>
                    </a:rPr>
                    <a:t>2</a:t>
                  </a:r>
                  <a:endParaRPr b="0" lang="ru-RU" sz="1800" spc="-1" strike="noStrike">
                    <a:latin typeface="Arial"/>
                  </a:endParaRPr>
                </a:p>
              </p:txBody>
            </p:sp>
            <p:sp>
              <p:nvSpPr>
                <p:cNvPr id="291" name="CustomShape 7"/>
                <p:cNvSpPr/>
                <p:nvPr/>
              </p:nvSpPr>
              <p:spPr>
                <a:xfrm>
                  <a:off x="4348800" y="1396440"/>
                  <a:ext cx="3538080" cy="34452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108000" rIns="108000" tIns="108000" bIns="108000" anchor="ctr">
                  <a:noAutofit/>
                </a:bodyPr>
                <a:p>
                  <a:pPr algn="ctr">
                    <a:lnSpc>
                      <a:spcPct val="120000"/>
                    </a:lnSpc>
                  </a:pPr>
                  <a:r>
                    <a:rPr b="1" lang="en-US" sz="2400" spc="-1" strike="noStrike">
                      <a:solidFill>
                        <a:srgbClr val="587f7e"/>
                      </a:solidFill>
                      <a:latin typeface="OPPOSans M"/>
                      <a:ea typeface="OPPOSans M"/>
                    </a:rPr>
                    <a:t>Spatial justice</a:t>
                  </a:r>
                  <a:endParaRPr b="0" lang="ru-RU" sz="2400" spc="-1" strike="noStrike">
                    <a:latin typeface="Arial"/>
                  </a:endParaRPr>
                </a:p>
              </p:txBody>
            </p:sp>
          </p:grpSp>
        </p:grpSp>
        <p:sp>
          <p:nvSpPr>
            <p:cNvPr id="292" name="CustomShape 8"/>
            <p:cNvSpPr/>
            <p:nvPr/>
          </p:nvSpPr>
          <p:spPr>
            <a:xfrm rot="20161800">
              <a:off x="4895280" y="2242080"/>
              <a:ext cx="2445120" cy="2445480"/>
            </a:xfrm>
            <a:prstGeom prst="arc">
              <a:avLst>
                <a:gd name="adj1" fmla="val 8123643"/>
                <a:gd name="adj2" fmla="val 10625513"/>
              </a:avLst>
            </a:prstGeom>
            <a:noFill/>
            <a:ln>
              <a:solidFill>
                <a:schemeClr val="tx1">
                  <a:lumMod val="65000"/>
                  <a:lumOff val="35000"/>
                  <a:alpha val="25000"/>
                </a:schemeClr>
              </a:solidFill>
              <a:tailEnd len="med" type="triangle" w="med"/>
            </a:ln>
          </p:spPr>
          <p:style>
            <a:lnRef idx="1">
              <a:schemeClr val="accent1"/>
            </a:lnRef>
            <a:fillRef idx="0">
              <a:schemeClr val="accent1"/>
            </a:fillRef>
            <a:effectRef idx="0">
              <a:schemeClr val="accent1"/>
            </a:effectRef>
            <a:fontRef idx="minor"/>
          </p:style>
        </p:sp>
        <p:sp>
          <p:nvSpPr>
            <p:cNvPr id="293" name="CustomShape 9"/>
            <p:cNvSpPr/>
            <p:nvPr/>
          </p:nvSpPr>
          <p:spPr>
            <a:xfrm>
              <a:off x="5801400" y="4450320"/>
              <a:ext cx="633240" cy="633240"/>
            </a:xfrm>
            <a:prstGeom prst="ellipse">
              <a:avLst/>
            </a:prstGeom>
            <a:solidFill>
              <a:schemeClr val="accent4"/>
            </a:solidFill>
            <a:ln w="57240">
              <a:noFill/>
            </a:ln>
            <a:effectLst>
              <a:outerShdw algn="ctr" blurRad="76200" dir="5400000" dist="50760" rotWithShape="0">
                <a:schemeClr val="accent4">
                  <a:alpha val="20000"/>
                </a:schemeClr>
              </a:outerShdw>
            </a:effectLst>
          </p:spPr>
          <p:style>
            <a:lnRef idx="2">
              <a:schemeClr val="accent1">
                <a:shade val="50000"/>
              </a:schemeClr>
            </a:lnRef>
            <a:fillRef idx="1">
              <a:schemeClr val="accent1"/>
            </a:fillRef>
            <a:effectRef idx="0">
              <a:schemeClr val="accent1"/>
            </a:effectRef>
            <a:fontRef idx="minor"/>
          </p:style>
          <p:txBody>
            <a:bodyPr anchor="ctr">
              <a:normAutofit/>
            </a:bodyPr>
            <a:p>
              <a:pPr algn="ctr">
                <a:lnSpc>
                  <a:spcPct val="100000"/>
                </a:lnSpc>
              </a:pPr>
              <a:r>
                <a:rPr b="1" lang="en-US" sz="2000" spc="-1" strike="noStrike">
                  <a:solidFill>
                    <a:srgbClr val="ffffff"/>
                  </a:solidFill>
                  <a:latin typeface="OPPOSans M"/>
                  <a:ea typeface="OPPOSans M"/>
                </a:rPr>
                <a:t>4</a:t>
              </a:r>
              <a:endParaRPr b="0" lang="ru-RU" sz="2000" spc="-1" strike="noStrike">
                <a:latin typeface="Arial"/>
              </a:endParaRPr>
            </a:p>
          </p:txBody>
        </p:sp>
        <p:sp>
          <p:nvSpPr>
            <p:cNvPr id="294" name="CustomShape 10"/>
            <p:cNvSpPr/>
            <p:nvPr/>
          </p:nvSpPr>
          <p:spPr>
            <a:xfrm>
              <a:off x="4481640" y="5308920"/>
              <a:ext cx="3227760" cy="4820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108000" rIns="108000" tIns="108000" bIns="108000" anchor="ctr">
              <a:noAutofit/>
            </a:bodyPr>
            <a:p>
              <a:pPr algn="ctr">
                <a:lnSpc>
                  <a:spcPct val="120000"/>
                </a:lnSpc>
              </a:pPr>
              <a:r>
                <a:rPr b="1" lang="en-US" sz="2400" spc="-1" strike="noStrike">
                  <a:solidFill>
                    <a:srgbClr val="587f7e"/>
                  </a:solidFill>
                  <a:latin typeface="OPPOSans M"/>
                  <a:ea typeface="OPPOSans M"/>
                </a:rPr>
                <a:t>All-age friendly framework</a:t>
              </a:r>
              <a:endParaRPr b="0" lang="ru-RU" sz="2400" spc="-1" strike="noStrike">
                <a:latin typeface="Arial"/>
              </a:endParaRPr>
            </a:p>
          </p:txBody>
        </p:sp>
        <p:sp>
          <p:nvSpPr>
            <p:cNvPr id="295" name="CustomShape 11"/>
            <p:cNvSpPr/>
            <p:nvPr/>
          </p:nvSpPr>
          <p:spPr>
            <a:xfrm rot="20161800">
              <a:off x="4895280" y="2242080"/>
              <a:ext cx="2445120" cy="2445480"/>
            </a:xfrm>
            <a:prstGeom prst="arc">
              <a:avLst>
                <a:gd name="adj1" fmla="val 2904073"/>
                <a:gd name="adj2" fmla="val 5457257"/>
              </a:avLst>
            </a:prstGeom>
            <a:noFill/>
            <a:ln>
              <a:solidFill>
                <a:schemeClr val="tx1">
                  <a:lumMod val="65000"/>
                  <a:lumOff val="35000"/>
                  <a:alpha val="25000"/>
                </a:schemeClr>
              </a:solidFill>
              <a:tailEnd len="med" type="triangle" w="med"/>
            </a:ln>
          </p:spPr>
          <p:style>
            <a:lnRef idx="1">
              <a:schemeClr val="accent1"/>
            </a:lnRef>
            <a:fillRef idx="0">
              <a:schemeClr val="accent1"/>
            </a:fillRef>
            <a:effectRef idx="0">
              <a:schemeClr val="accent1"/>
            </a:effectRef>
            <a:fontRef idx="minor"/>
          </p:style>
        </p:sp>
        <p:grpSp>
          <p:nvGrpSpPr>
            <p:cNvPr id="296" name="Group 12"/>
            <p:cNvGrpSpPr/>
            <p:nvPr/>
          </p:nvGrpSpPr>
          <p:grpSpPr>
            <a:xfrm>
              <a:off x="7024320" y="3138840"/>
              <a:ext cx="3665520" cy="633240"/>
              <a:chOff x="7024320" y="3138840"/>
              <a:chExt cx="3665520" cy="633240"/>
            </a:xfrm>
          </p:grpSpPr>
          <p:sp>
            <p:nvSpPr>
              <p:cNvPr id="297" name="CustomShape 13"/>
              <p:cNvSpPr/>
              <p:nvPr/>
            </p:nvSpPr>
            <p:spPr>
              <a:xfrm>
                <a:off x="7024320" y="3138840"/>
                <a:ext cx="633240" cy="633240"/>
              </a:xfrm>
              <a:prstGeom prst="ellipse">
                <a:avLst/>
              </a:prstGeom>
              <a:solidFill>
                <a:schemeClr val="accent3"/>
              </a:solidFill>
              <a:ln w="57240">
                <a:noFill/>
              </a:ln>
              <a:effectLst>
                <a:outerShdw algn="ctr" blurRad="76200" dir="5400000" dist="50760" rotWithShape="0">
                  <a:schemeClr val="accent3">
                    <a:alpha val="20000"/>
                  </a:schemeClr>
                </a:outerShdw>
              </a:effectLst>
            </p:spPr>
            <p:style>
              <a:lnRef idx="2">
                <a:schemeClr val="accent1">
                  <a:shade val="50000"/>
                </a:schemeClr>
              </a:lnRef>
              <a:fillRef idx="1">
                <a:schemeClr val="accent1"/>
              </a:fillRef>
              <a:effectRef idx="0">
                <a:schemeClr val="accent1"/>
              </a:effectRef>
              <a:fontRef idx="minor"/>
            </p:style>
            <p:txBody>
              <a:bodyPr anchor="ctr">
                <a:normAutofit/>
              </a:bodyPr>
              <a:p>
                <a:pPr algn="ctr">
                  <a:lnSpc>
                    <a:spcPct val="100000"/>
                  </a:lnSpc>
                </a:pPr>
                <a:r>
                  <a:rPr b="1" lang="en-US" sz="2000" spc="-1" strike="noStrike">
                    <a:solidFill>
                      <a:srgbClr val="ffffff"/>
                    </a:solidFill>
                    <a:latin typeface="OPPOSans M"/>
                    <a:ea typeface="OPPOSans M"/>
                  </a:rPr>
                  <a:t>3</a:t>
                </a:r>
                <a:endParaRPr b="0" lang="ru-RU" sz="2000" spc="-1" strike="noStrike">
                  <a:latin typeface="Arial"/>
                </a:endParaRPr>
              </a:p>
            </p:txBody>
          </p:sp>
          <p:sp>
            <p:nvSpPr>
              <p:cNvPr id="298" name="CustomShape 14"/>
              <p:cNvSpPr/>
              <p:nvPr/>
            </p:nvSpPr>
            <p:spPr>
              <a:xfrm>
                <a:off x="7819560" y="3207600"/>
                <a:ext cx="2870280" cy="44244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108000" rIns="108000" tIns="108000" bIns="108000" anchor="ctr">
                <a:noAutofit/>
              </a:bodyPr>
              <a:p>
                <a:pPr>
                  <a:lnSpc>
                    <a:spcPct val="120000"/>
                  </a:lnSpc>
                </a:pPr>
                <a:r>
                  <a:rPr b="1" lang="en-US" sz="2400" spc="-1" strike="noStrike">
                    <a:solidFill>
                      <a:srgbClr val="587f7e"/>
                    </a:solidFill>
                    <a:latin typeface="OPPOSans M"/>
                    <a:ea typeface="OPPOSans M"/>
                  </a:rPr>
                  <a:t>Adaptive design</a:t>
                </a:r>
                <a:endParaRPr b="0" lang="ru-RU" sz="2400" spc="-1" strike="noStrike">
                  <a:latin typeface="Arial"/>
                </a:endParaRPr>
              </a:p>
            </p:txBody>
          </p:sp>
        </p:grpSp>
        <p:sp>
          <p:nvSpPr>
            <p:cNvPr id="299" name="CustomShape 15"/>
            <p:cNvSpPr/>
            <p:nvPr/>
          </p:nvSpPr>
          <p:spPr>
            <a:xfrm rot="20161800">
              <a:off x="4895280" y="2242080"/>
              <a:ext cx="2445120" cy="2445480"/>
            </a:xfrm>
            <a:prstGeom prst="arc">
              <a:avLst>
                <a:gd name="adj1" fmla="val 13805634"/>
                <a:gd name="adj2" fmla="val 16409068"/>
              </a:avLst>
            </a:prstGeom>
            <a:noFill/>
            <a:ln>
              <a:solidFill>
                <a:schemeClr val="tx1">
                  <a:lumMod val="65000"/>
                  <a:lumOff val="35000"/>
                  <a:alpha val="25000"/>
                </a:schemeClr>
              </a:solidFill>
              <a:tailEnd len="med" type="triangle" w="med"/>
            </a:ln>
          </p:spPr>
          <p:style>
            <a:lnRef idx="1">
              <a:schemeClr val="accent1"/>
            </a:lnRef>
            <a:fillRef idx="0">
              <a:schemeClr val="accent1"/>
            </a:fillRef>
            <a:effectRef idx="0">
              <a:schemeClr val="accent1"/>
            </a:effectRef>
            <a:fontRef idx="minor"/>
          </p:style>
        </p:sp>
        <p:grpSp>
          <p:nvGrpSpPr>
            <p:cNvPr id="300" name="Group 16"/>
            <p:cNvGrpSpPr/>
            <p:nvPr/>
          </p:nvGrpSpPr>
          <p:grpSpPr>
            <a:xfrm>
              <a:off x="1762200" y="2358000"/>
              <a:ext cx="7111080" cy="2573280"/>
              <a:chOff x="1762200" y="2358000"/>
              <a:chExt cx="7111080" cy="2573280"/>
            </a:xfrm>
          </p:grpSpPr>
          <p:sp>
            <p:nvSpPr>
              <p:cNvPr id="301" name="CustomShape 17"/>
              <p:cNvSpPr/>
              <p:nvPr/>
            </p:nvSpPr>
            <p:spPr>
              <a:xfrm>
                <a:off x="4591440" y="3098880"/>
                <a:ext cx="633240" cy="633240"/>
              </a:xfrm>
              <a:custGeom>
                <a:avLst/>
                <a:gdLst/>
                <a:ahLst/>
                <a:rect l="l" t="t" r="r" b="b"/>
                <a:pathLst>
                  <a:path w="997608" h="997608">
                    <a:moveTo>
                      <a:pt x="0" y="498804"/>
                    </a:moveTo>
                    <a:cubicBezTo>
                      <a:pt x="0" y="223322"/>
                      <a:pt x="223322" y="0"/>
                      <a:pt x="498804" y="0"/>
                    </a:cubicBezTo>
                    <a:cubicBezTo>
                      <a:pt x="774286" y="0"/>
                      <a:pt x="997608" y="223322"/>
                      <a:pt x="997608" y="498804"/>
                    </a:cubicBezTo>
                    <a:cubicBezTo>
                      <a:pt x="997608" y="774286"/>
                      <a:pt x="774286" y="997608"/>
                      <a:pt x="498804" y="997608"/>
                    </a:cubicBezTo>
                    <a:cubicBezTo>
                      <a:pt x="223322" y="997608"/>
                      <a:pt x="0" y="774286"/>
                      <a:pt x="0" y="498804"/>
                    </a:cubicBezTo>
                    <a:close/>
                  </a:path>
                </a:pathLst>
              </a:custGeom>
              <a:solidFill>
                <a:schemeClr val="accent1"/>
              </a:solidFill>
              <a:ln>
                <a:noFill/>
              </a:ln>
              <a:effectLst>
                <a:outerShdw algn="tr" blurRad="50800" dir="8100000" dist="37674" rotWithShape="0">
                  <a:schemeClr val="accent1">
                    <a:alpha val="20000"/>
                  </a:schemeClr>
                </a:outerShdw>
              </a:effectLst>
            </p:spPr>
            <p:style>
              <a:lnRef idx="2">
                <a:schemeClr val="accent1">
                  <a:shade val="50000"/>
                </a:schemeClr>
              </a:lnRef>
              <a:fillRef idx="1">
                <a:schemeClr val="accent1"/>
              </a:fillRef>
              <a:effectRef idx="0">
                <a:schemeClr val="accent1"/>
              </a:effectRef>
              <a:fontRef idx="minor"/>
            </p:style>
            <p:txBody>
              <a:bodyPr lIns="90000" rIns="90000" tIns="45000" bIns="45000" anchor="ctr">
                <a:noAutofit/>
              </a:bodyPr>
              <a:p>
                <a:pPr algn="ctr">
                  <a:lnSpc>
                    <a:spcPct val="100000"/>
                  </a:lnSpc>
                </a:pPr>
                <a:r>
                  <a:rPr b="1" lang="en-US" sz="1800" spc="-1" strike="noStrike">
                    <a:solidFill>
                      <a:srgbClr val="ffffff"/>
                    </a:solidFill>
                    <a:latin typeface="OPPOSans M"/>
                    <a:ea typeface="OPPOSans M"/>
                  </a:rPr>
                  <a:t>1</a:t>
                </a:r>
                <a:endParaRPr b="0" lang="ru-RU" sz="1800" spc="-1" strike="noStrike">
                  <a:latin typeface="Arial"/>
                </a:endParaRPr>
              </a:p>
            </p:txBody>
          </p:sp>
          <p:sp>
            <p:nvSpPr>
              <p:cNvPr id="302" name="CustomShape 18"/>
              <p:cNvSpPr/>
              <p:nvPr/>
            </p:nvSpPr>
            <p:spPr>
              <a:xfrm>
                <a:off x="3004560" y="2358000"/>
                <a:ext cx="2719080" cy="4503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108000" rIns="108000" tIns="108000" bIns="108000">
                <a:noAutofit/>
              </a:bodyPr>
              <a:p>
                <a:pPr algn="r">
                  <a:lnSpc>
                    <a:spcPct val="120000"/>
                  </a:lnSpc>
                </a:pPr>
                <a:r>
                  <a:rPr b="0" lang="en-US" sz="1800" spc="-1" strike="noStrike">
                    <a:solidFill>
                      <a:srgbClr val="000000"/>
                    </a:solidFill>
                    <a:latin typeface="OPPOSans M"/>
                    <a:ea typeface="OPPOSans M"/>
                  </a:rPr>
                  <a:t>Guided interactive design</a:t>
                </a:r>
                <a:endParaRPr b="0" lang="ru-RU" sz="1800" spc="-1" strike="noStrike">
                  <a:latin typeface="Arial"/>
                </a:endParaRPr>
              </a:p>
            </p:txBody>
          </p:sp>
          <p:sp>
            <p:nvSpPr>
              <p:cNvPr id="303" name="CustomShape 19"/>
              <p:cNvSpPr/>
              <p:nvPr/>
            </p:nvSpPr>
            <p:spPr>
              <a:xfrm>
                <a:off x="1762200" y="3040200"/>
                <a:ext cx="2719080" cy="69192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108000" rIns="108000" tIns="108000" bIns="108000" anchor="ctr">
                <a:noAutofit/>
              </a:bodyPr>
              <a:p>
                <a:pPr algn="r">
                  <a:lnSpc>
                    <a:spcPct val="100000"/>
                  </a:lnSpc>
                </a:pPr>
                <a:r>
                  <a:rPr b="1" lang="en-US" sz="2400" spc="-1" strike="noStrike">
                    <a:solidFill>
                      <a:srgbClr val="587f7e"/>
                    </a:solidFill>
                    <a:latin typeface="OPPOSans M"/>
                    <a:ea typeface="OPPOSans M"/>
                  </a:rPr>
                  <a:t>Environmental Behavior</a:t>
                </a:r>
                <a:endParaRPr b="0" lang="ru-RU" sz="2400" spc="-1" strike="noStrike">
                  <a:latin typeface="Arial"/>
                </a:endParaRPr>
              </a:p>
            </p:txBody>
          </p:sp>
          <p:sp>
            <p:nvSpPr>
              <p:cNvPr id="304" name="CustomShape 20"/>
              <p:cNvSpPr/>
              <p:nvPr/>
            </p:nvSpPr>
            <p:spPr>
              <a:xfrm>
                <a:off x="6003000" y="3998880"/>
                <a:ext cx="2870280" cy="8532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108000" rIns="108000" tIns="108000" bIns="108000">
                <a:noAutofit/>
              </a:bodyPr>
              <a:p>
                <a:pPr algn="r">
                  <a:lnSpc>
                    <a:spcPct val="120000"/>
                  </a:lnSpc>
                </a:pPr>
                <a:r>
                  <a:rPr b="0" lang="en-US" sz="1800" spc="-1" strike="noStrike">
                    <a:solidFill>
                      <a:srgbClr val="000000"/>
                    </a:solidFill>
                    <a:latin typeface="OPPOSans M"/>
                    <a:ea typeface="OPPOSans M"/>
                  </a:rPr>
                  <a:t>Dynamic adjustment is available</a:t>
                </a:r>
                <a:endParaRPr b="0" lang="ru-RU" sz="1800" spc="-1" strike="noStrike">
                  <a:latin typeface="Arial"/>
                </a:endParaRPr>
              </a:p>
            </p:txBody>
          </p:sp>
          <p:sp>
            <p:nvSpPr>
              <p:cNvPr id="305" name="CustomShape 21"/>
              <p:cNvSpPr/>
              <p:nvPr/>
            </p:nvSpPr>
            <p:spPr>
              <a:xfrm>
                <a:off x="2709360" y="4078080"/>
                <a:ext cx="3080160" cy="85320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108000" rIns="108000" tIns="108000" bIns="108000">
                <a:noAutofit/>
              </a:bodyPr>
              <a:p>
                <a:pPr algn="r">
                  <a:lnSpc>
                    <a:spcPct val="120000"/>
                  </a:lnSpc>
                </a:pPr>
                <a:r>
                  <a:rPr b="0" lang="en-US" sz="1800" spc="-1" strike="noStrike">
                    <a:solidFill>
                      <a:srgbClr val="000000"/>
                    </a:solidFill>
                    <a:latin typeface="OPPOSans M"/>
                    <a:ea typeface="OPPOSans M"/>
                  </a:rPr>
                  <a:t>Integrated framework design</a:t>
                </a:r>
                <a:endParaRPr b="0" lang="ru-RU" sz="1800" spc="-1" strike="noStrike">
                  <a:latin typeface="Arial"/>
                </a:endParaRPr>
              </a:p>
            </p:txBody>
          </p:sp>
          <p:sp>
            <p:nvSpPr>
              <p:cNvPr id="306" name="CustomShape 22"/>
              <p:cNvSpPr/>
              <p:nvPr/>
            </p:nvSpPr>
            <p:spPr>
              <a:xfrm>
                <a:off x="5464080" y="2382840"/>
                <a:ext cx="3227760" cy="644760"/>
              </a:xfrm>
              <a:prstGeom prst="rect">
                <a:avLst/>
              </a:prstGeom>
              <a:noFill/>
              <a:ln>
                <a:noFill/>
              </a:ln>
            </p:spPr>
            <p:style>
              <a:lnRef idx="2">
                <a:schemeClr val="accent1">
                  <a:shade val="50000"/>
                </a:schemeClr>
              </a:lnRef>
              <a:fillRef idx="1">
                <a:schemeClr val="accent1"/>
              </a:fillRef>
              <a:effectRef idx="0">
                <a:schemeClr val="accent1"/>
              </a:effectRef>
              <a:fontRef idx="minor"/>
            </p:style>
            <p:txBody>
              <a:bodyPr lIns="108000" rIns="108000" tIns="108000" bIns="108000">
                <a:noAutofit/>
              </a:bodyPr>
              <a:p>
                <a:pPr algn="r">
                  <a:lnSpc>
                    <a:spcPct val="120000"/>
                  </a:lnSpc>
                </a:pPr>
                <a:r>
                  <a:rPr b="0" lang="en-US" sz="1800" spc="-1" strike="noStrike">
                    <a:solidFill>
                      <a:srgbClr val="000000"/>
                    </a:solidFill>
                    <a:latin typeface="OPPOSans M"/>
                    <a:ea typeface="OPPOSans M"/>
                  </a:rPr>
                  <a:t>Ensure fair realization</a:t>
                </a:r>
                <a:endParaRPr b="0" lang="ru-RU" sz="1800" spc="-1" strike="noStrike">
                  <a:latin typeface="Arial"/>
                </a:endParaRPr>
              </a:p>
            </p:txBody>
          </p:sp>
        </p:grpSp>
        <p:grpSp>
          <p:nvGrpSpPr>
            <p:cNvPr id="307" name="Group 23"/>
            <p:cNvGrpSpPr/>
            <p:nvPr/>
          </p:nvGrpSpPr>
          <p:grpSpPr>
            <a:xfrm>
              <a:off x="5523840" y="2870640"/>
              <a:ext cx="1188720" cy="1188720"/>
              <a:chOff x="5523840" y="2870640"/>
              <a:chExt cx="1188720" cy="1188720"/>
            </a:xfrm>
          </p:grpSpPr>
          <p:grpSp>
            <p:nvGrpSpPr>
              <p:cNvPr id="308" name="Group 24"/>
              <p:cNvGrpSpPr/>
              <p:nvPr/>
            </p:nvGrpSpPr>
            <p:grpSpPr>
              <a:xfrm>
                <a:off x="5523840" y="2870640"/>
                <a:ext cx="1188720" cy="1188720"/>
                <a:chOff x="5523840" y="2870640"/>
                <a:chExt cx="1188720" cy="1188720"/>
              </a:xfrm>
            </p:grpSpPr>
            <p:sp>
              <p:nvSpPr>
                <p:cNvPr id="309" name="CustomShape 25"/>
                <p:cNvSpPr/>
                <p:nvPr/>
              </p:nvSpPr>
              <p:spPr>
                <a:xfrm>
                  <a:off x="5523840" y="2870640"/>
                  <a:ext cx="1188720" cy="1188720"/>
                </a:xfrm>
                <a:prstGeom prst="ellipse">
                  <a:avLst/>
                </a:prstGeom>
                <a:noFill/>
                <a:ln w="6480">
                  <a:solidFill>
                    <a:schemeClr val="tx1">
                      <a:lumMod val="65000"/>
                      <a:lumOff val="35000"/>
                      <a:alpha val="25000"/>
                    </a:schemeClr>
                  </a:solidFill>
                </a:ln>
              </p:spPr>
              <p:style>
                <a:lnRef idx="2">
                  <a:schemeClr val="accent1">
                    <a:shade val="50000"/>
                  </a:schemeClr>
                </a:lnRef>
                <a:fillRef idx="1">
                  <a:schemeClr val="accent1"/>
                </a:fillRef>
                <a:effectRef idx="0">
                  <a:schemeClr val="accent1"/>
                </a:effectRef>
                <a:fontRef idx="minor"/>
              </p:style>
            </p:sp>
            <p:sp>
              <p:nvSpPr>
                <p:cNvPr id="310" name="CustomShape 26"/>
                <p:cNvSpPr/>
                <p:nvPr/>
              </p:nvSpPr>
              <p:spPr>
                <a:xfrm>
                  <a:off x="5634720" y="2981520"/>
                  <a:ext cx="1007640" cy="966960"/>
                </a:xfrm>
                <a:custGeom>
                  <a:avLst/>
                  <a:gdLst/>
                  <a:ahLst/>
                  <a:rect l="l" t="t" r="r" b="b"/>
                  <a:pathLst>
                    <a:path w="1536103" h="1536103">
                      <a:moveTo>
                        <a:pt x="0" y="768052"/>
                      </a:moveTo>
                      <a:cubicBezTo>
                        <a:pt x="0" y="343869"/>
                        <a:pt x="343869" y="0"/>
                        <a:pt x="768052" y="0"/>
                      </a:cubicBezTo>
                      <a:cubicBezTo>
                        <a:pt x="1192235" y="0"/>
                        <a:pt x="1536104" y="343869"/>
                        <a:pt x="1536104" y="768052"/>
                      </a:cubicBezTo>
                      <a:cubicBezTo>
                        <a:pt x="1536104" y="1192235"/>
                        <a:pt x="1192235" y="1536104"/>
                        <a:pt x="768052" y="1536104"/>
                      </a:cubicBezTo>
                      <a:cubicBezTo>
                        <a:pt x="343869" y="1536104"/>
                        <a:pt x="0" y="1192235"/>
                        <a:pt x="0" y="768052"/>
                      </a:cubicBezTo>
                      <a:close/>
                    </a:path>
                  </a:pathLst>
                </a:custGeom>
                <a:solidFill>
                  <a:schemeClr val="accent1"/>
                </a:solidFill>
                <a:ln>
                  <a:noFill/>
                </a:ln>
                <a:effectLst>
                  <a:outerShdw algn="tr" blurRad="50800" dir="8100000" dist="37674" rotWithShape="0">
                    <a:schemeClr val="accent1">
                      <a:alpha val="20000"/>
                    </a:schemeClr>
                  </a:outerShdw>
                </a:effectLst>
              </p:spPr>
              <p:style>
                <a:lnRef idx="2">
                  <a:schemeClr val="accent1">
                    <a:shade val="50000"/>
                  </a:schemeClr>
                </a:lnRef>
                <a:fillRef idx="1">
                  <a:schemeClr val="accent1"/>
                </a:fillRef>
                <a:effectRef idx="0">
                  <a:schemeClr val="accent1"/>
                </a:effectRef>
                <a:fontRef idx="minor"/>
              </p:style>
            </p:sp>
          </p:grpSp>
          <p:sp>
            <p:nvSpPr>
              <p:cNvPr id="311" name="CustomShape 27"/>
              <p:cNvSpPr/>
              <p:nvPr/>
            </p:nvSpPr>
            <p:spPr>
              <a:xfrm>
                <a:off x="5929920" y="3315240"/>
                <a:ext cx="376200" cy="299520"/>
              </a:xfrm>
              <a:custGeom>
                <a:avLst/>
                <a:gdLst/>
                <a:ahLst/>
                <a:rect l="l" t="t" r="r" b="b"/>
                <a:pathLst>
                  <a:path w="514350" h="409575">
                    <a:moveTo>
                      <a:pt x="486767" y="621"/>
                    </a:moveTo>
                    <a:cubicBezTo>
                      <a:pt x="502960" y="621"/>
                      <a:pt x="515342" y="13004"/>
                      <a:pt x="515342" y="29196"/>
                    </a:cubicBezTo>
                    <a:lnTo>
                      <a:pt x="515342" y="324471"/>
                    </a:lnTo>
                    <a:cubicBezTo>
                      <a:pt x="515342" y="340664"/>
                      <a:pt x="502960" y="353046"/>
                      <a:pt x="486767" y="353046"/>
                    </a:cubicBezTo>
                    <a:lnTo>
                      <a:pt x="192445" y="353046"/>
                    </a:lnTo>
                    <a:lnTo>
                      <a:pt x="115292" y="410196"/>
                    </a:lnTo>
                    <a:lnTo>
                      <a:pt x="115292" y="353046"/>
                    </a:lnTo>
                    <a:lnTo>
                      <a:pt x="29567" y="353046"/>
                    </a:lnTo>
                    <a:cubicBezTo>
                      <a:pt x="13374" y="353046"/>
                      <a:pt x="992" y="340664"/>
                      <a:pt x="992" y="324471"/>
                    </a:cubicBezTo>
                    <a:lnTo>
                      <a:pt x="992" y="29196"/>
                    </a:lnTo>
                    <a:cubicBezTo>
                      <a:pt x="992" y="13004"/>
                      <a:pt x="13374" y="621"/>
                      <a:pt x="29567" y="621"/>
                    </a:cubicBezTo>
                    <a:lnTo>
                      <a:pt x="486767" y="621"/>
                    </a:lnTo>
                    <a:close/>
                    <a:moveTo>
                      <a:pt x="124817" y="143496"/>
                    </a:moveTo>
                    <a:cubicBezTo>
                      <a:pt x="106720" y="143496"/>
                      <a:pt x="91480" y="158736"/>
                      <a:pt x="91480" y="176834"/>
                    </a:cubicBezTo>
                    <a:cubicBezTo>
                      <a:pt x="91480" y="194931"/>
                      <a:pt x="106720" y="210171"/>
                      <a:pt x="124817" y="210171"/>
                    </a:cubicBezTo>
                    <a:cubicBezTo>
                      <a:pt x="142914" y="210171"/>
                      <a:pt x="158155" y="194931"/>
                      <a:pt x="158155" y="176834"/>
                    </a:cubicBezTo>
                    <a:cubicBezTo>
                      <a:pt x="158155" y="157784"/>
                      <a:pt x="142914" y="143496"/>
                      <a:pt x="124817" y="143496"/>
                    </a:cubicBezTo>
                    <a:close/>
                    <a:moveTo>
                      <a:pt x="258167" y="143496"/>
                    </a:moveTo>
                    <a:cubicBezTo>
                      <a:pt x="240070" y="143496"/>
                      <a:pt x="224830" y="158736"/>
                      <a:pt x="224830" y="176834"/>
                    </a:cubicBezTo>
                    <a:cubicBezTo>
                      <a:pt x="224830" y="194931"/>
                      <a:pt x="240070" y="210171"/>
                      <a:pt x="258167" y="210171"/>
                    </a:cubicBezTo>
                    <a:cubicBezTo>
                      <a:pt x="276264" y="210171"/>
                      <a:pt x="291505" y="194931"/>
                      <a:pt x="291505" y="176834"/>
                    </a:cubicBezTo>
                    <a:cubicBezTo>
                      <a:pt x="291505" y="157784"/>
                      <a:pt x="276264" y="143496"/>
                      <a:pt x="258167" y="143496"/>
                    </a:cubicBezTo>
                    <a:close/>
                    <a:moveTo>
                      <a:pt x="391517" y="143496"/>
                    </a:moveTo>
                    <a:cubicBezTo>
                      <a:pt x="373420" y="143496"/>
                      <a:pt x="358180" y="158736"/>
                      <a:pt x="358180" y="176834"/>
                    </a:cubicBezTo>
                    <a:cubicBezTo>
                      <a:pt x="358180" y="194931"/>
                      <a:pt x="373420" y="210171"/>
                      <a:pt x="391517" y="210171"/>
                    </a:cubicBezTo>
                    <a:cubicBezTo>
                      <a:pt x="409614" y="210171"/>
                      <a:pt x="424855" y="194931"/>
                      <a:pt x="424855" y="176834"/>
                    </a:cubicBezTo>
                    <a:cubicBezTo>
                      <a:pt x="424855" y="157784"/>
                      <a:pt x="409614" y="143496"/>
                      <a:pt x="391517" y="143496"/>
                    </a:cubicBezTo>
                    <a:close/>
                  </a:path>
                </a:pathLst>
              </a:custGeom>
              <a:solidFill>
                <a:schemeClr val="bg1"/>
              </a:solidFill>
              <a:ln w="9360">
                <a:noFill/>
              </a:ln>
            </p:spPr>
            <p:style>
              <a:lnRef idx="0"/>
              <a:fillRef idx="0"/>
              <a:effectRef idx="0"/>
              <a:fontRef idx="minor"/>
            </p:style>
          </p:sp>
        </p:grpSp>
      </p:gr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12" name="TextShape 1"/>
          <p:cNvSpPr txBox="1"/>
          <p:nvPr/>
        </p:nvSpPr>
        <p:spPr>
          <a:xfrm>
            <a:off x="680760" y="218880"/>
            <a:ext cx="4956480" cy="123948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OPPOSans H"/>
              </a:rPr>
              <a:t>05 Design methodology</a:t>
            </a:r>
            <a:endParaRPr b="0" lang="ru-RU" sz="2800" spc="-1" strike="noStrike">
              <a:solidFill>
                <a:srgbClr val="000000"/>
              </a:solidFill>
              <a:latin typeface="OPPOSans B"/>
            </a:endParaRPr>
          </a:p>
        </p:txBody>
      </p:sp>
      <p:grpSp>
        <p:nvGrpSpPr>
          <p:cNvPr id="313" name="Group 2"/>
          <p:cNvGrpSpPr/>
          <p:nvPr/>
        </p:nvGrpSpPr>
        <p:grpSpPr>
          <a:xfrm>
            <a:off x="378360" y="1350720"/>
            <a:ext cx="11435040" cy="4604760"/>
            <a:chOff x="378360" y="1350720"/>
            <a:chExt cx="11435040" cy="4604760"/>
          </a:xfrm>
        </p:grpSpPr>
        <p:sp>
          <p:nvSpPr>
            <p:cNvPr id="314" name="Line 3"/>
            <p:cNvSpPr/>
            <p:nvPr/>
          </p:nvSpPr>
          <p:spPr>
            <a:xfrm>
              <a:off x="378360" y="1433520"/>
              <a:ext cx="11435040" cy="0"/>
            </a:xfrm>
            <a:prstGeom prst="line">
              <a:avLst/>
            </a:prstGeom>
            <a:ln w="12600">
              <a:solidFill>
                <a:schemeClr val="tx1">
                  <a:lumMod val="50000"/>
                  <a:lumOff val="50000"/>
                  <a:alpha val="20000"/>
                </a:schemeClr>
              </a:solidFill>
            </a:ln>
          </p:spPr>
          <p:style>
            <a:lnRef idx="1">
              <a:schemeClr val="accent1"/>
            </a:lnRef>
            <a:fillRef idx="0">
              <a:schemeClr val="accent1"/>
            </a:fillRef>
            <a:effectRef idx="0">
              <a:schemeClr val="accent1"/>
            </a:effectRef>
            <a:fontRef idx="minor"/>
          </p:style>
        </p:sp>
        <p:grpSp>
          <p:nvGrpSpPr>
            <p:cNvPr id="315" name="Group 4"/>
            <p:cNvGrpSpPr/>
            <p:nvPr/>
          </p:nvGrpSpPr>
          <p:grpSpPr>
            <a:xfrm>
              <a:off x="1594800" y="1350720"/>
              <a:ext cx="9140760" cy="4604760"/>
              <a:chOff x="1594800" y="1350720"/>
              <a:chExt cx="9140760" cy="4604760"/>
            </a:xfrm>
          </p:grpSpPr>
          <p:grpSp>
            <p:nvGrpSpPr>
              <p:cNvPr id="316" name="Group 5"/>
              <p:cNvGrpSpPr/>
              <p:nvPr/>
            </p:nvGrpSpPr>
            <p:grpSpPr>
              <a:xfrm>
                <a:off x="1594800" y="1350720"/>
                <a:ext cx="2842200" cy="4535280"/>
                <a:chOff x="1594800" y="1350720"/>
                <a:chExt cx="2842200" cy="4535280"/>
              </a:xfrm>
            </p:grpSpPr>
            <p:sp>
              <p:nvSpPr>
                <p:cNvPr id="317" name="CustomShape 6"/>
                <p:cNvSpPr/>
                <p:nvPr/>
              </p:nvSpPr>
              <p:spPr>
                <a:xfrm>
                  <a:off x="1594800" y="1714680"/>
                  <a:ext cx="2842200" cy="4171320"/>
                </a:xfrm>
                <a:prstGeom prst="roundRect">
                  <a:avLst>
                    <a:gd name="adj" fmla="val 6667"/>
                  </a:avLst>
                </a:pr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p:style>
            </p:sp>
            <p:sp>
              <p:nvSpPr>
                <p:cNvPr id="318" name="CustomShape 7"/>
                <p:cNvSpPr/>
                <p:nvPr/>
              </p:nvSpPr>
              <p:spPr>
                <a:xfrm rot="5400000">
                  <a:off x="2864160" y="1364040"/>
                  <a:ext cx="165240" cy="138600"/>
                </a:xfrm>
                <a:prstGeom prst="triangle">
                  <a:avLst>
                    <a:gd name="adj" fmla="val 50000"/>
                  </a:avLst>
                </a:prstGeom>
                <a:noFill/>
                <a:ln cap="rnd" w="127080">
                  <a:solidFill>
                    <a:srgbClr val="96b7b6"/>
                  </a:solidFill>
                  <a:round/>
                </a:ln>
                <a:effectLst>
                  <a:outerShdw algn="ctr" blurRad="76200" dir="5400000" dist="50760" rotWithShape="0">
                    <a:schemeClr val="accent1">
                      <a:alpha val="20000"/>
                    </a:schemeClr>
                  </a:outerShdw>
                </a:effectLst>
              </p:spPr>
              <p:style>
                <a:lnRef idx="2">
                  <a:schemeClr val="accent1">
                    <a:shade val="50000"/>
                  </a:schemeClr>
                </a:lnRef>
                <a:fillRef idx="1">
                  <a:schemeClr val="accent1"/>
                </a:fillRef>
                <a:effectRef idx="0">
                  <a:schemeClr val="accent1"/>
                </a:effectRef>
                <a:fontRef idx="minor"/>
              </p:style>
            </p:sp>
            <p:grpSp>
              <p:nvGrpSpPr>
                <p:cNvPr id="319" name="Group 8"/>
                <p:cNvGrpSpPr/>
                <p:nvPr/>
              </p:nvGrpSpPr>
              <p:grpSpPr>
                <a:xfrm>
                  <a:off x="1594800" y="2014920"/>
                  <a:ext cx="2842200" cy="3687840"/>
                  <a:chOff x="1594800" y="2014920"/>
                  <a:chExt cx="2842200" cy="3687840"/>
                </a:xfrm>
              </p:grpSpPr>
              <p:sp>
                <p:nvSpPr>
                  <p:cNvPr id="320" name="CustomShape 9"/>
                  <p:cNvSpPr/>
                  <p:nvPr/>
                </p:nvSpPr>
                <p:spPr>
                  <a:xfrm>
                    <a:off x="1594800" y="2014920"/>
                    <a:ext cx="2842200" cy="295920"/>
                  </a:xfrm>
                  <a:prstGeom prst="rect">
                    <a:avLst/>
                  </a:prstGeom>
                  <a:noFill/>
                  <a:ln>
                    <a:noFill/>
                  </a:ln>
                </p:spPr>
                <p:style>
                  <a:lnRef idx="0"/>
                  <a:fillRef idx="0"/>
                  <a:effectRef idx="0"/>
                  <a:fontRef idx="minor"/>
                </p:style>
                <p:txBody>
                  <a:bodyPr anchor="ctr">
                    <a:noAutofit/>
                  </a:bodyPr>
                  <a:p>
                    <a:pPr algn="ctr">
                      <a:lnSpc>
                        <a:spcPct val="100000"/>
                      </a:lnSpc>
                    </a:pPr>
                    <a:r>
                      <a:rPr b="1" lang="en-US" sz="1800" spc="-1" strike="noStrike">
                        <a:solidFill>
                          <a:srgbClr val="587f7e"/>
                        </a:solidFill>
                        <a:latin typeface="OPPOSans B"/>
                        <a:ea typeface="OPPOSans M"/>
                      </a:rPr>
                      <a:t>All-round demand perception</a:t>
                    </a:r>
                    <a:endParaRPr b="0" lang="ru-RU" sz="1800" spc="-1" strike="noStrike">
                      <a:latin typeface="Arial"/>
                    </a:endParaRPr>
                  </a:p>
                </p:txBody>
              </p:sp>
              <p:sp>
                <p:nvSpPr>
                  <p:cNvPr id="321" name="CustomShape 10"/>
                  <p:cNvSpPr/>
                  <p:nvPr/>
                </p:nvSpPr>
                <p:spPr>
                  <a:xfrm>
                    <a:off x="1748160" y="2709360"/>
                    <a:ext cx="2535840" cy="2993400"/>
                  </a:xfrm>
                  <a:prstGeom prst="rect">
                    <a:avLst/>
                  </a:prstGeom>
                  <a:noFill/>
                  <a:ln>
                    <a:noFill/>
                  </a:ln>
                </p:spPr>
                <p:style>
                  <a:lnRef idx="0"/>
                  <a:fillRef idx="0"/>
                  <a:effectRef idx="0"/>
                  <a:fontRef idx="minor"/>
                </p:style>
                <p:txBody>
                  <a:bodyPr>
                    <a:noAutofit/>
                  </a:bodyPr>
                  <a:p>
                    <a:pPr algn="ctr">
                      <a:lnSpc>
                        <a:spcPct val="120000"/>
                      </a:lnSpc>
                    </a:pPr>
                    <a:r>
                      <a:rPr b="0" lang="en-US" sz="1800" spc="-1" strike="noStrike">
                        <a:solidFill>
                          <a:srgbClr val="000000"/>
                        </a:solidFill>
                        <a:latin typeface="OPPOSans M"/>
                        <a:ea typeface="OPPOSans M"/>
                      </a:rPr>
                      <a:t>1.Analysis of space requirements</a:t>
                    </a:r>
                    <a:endParaRPr b="0" lang="ru-RU" sz="1800" spc="-1" strike="noStrike">
                      <a:latin typeface="Arial"/>
                    </a:endParaRPr>
                  </a:p>
                  <a:p>
                    <a:pPr algn="ctr">
                      <a:lnSpc>
                        <a:spcPct val="120000"/>
                      </a:lnSpc>
                    </a:pPr>
                    <a:endParaRPr b="0" lang="ru-RU" sz="1800" spc="-1" strike="noStrike">
                      <a:latin typeface="Arial"/>
                    </a:endParaRPr>
                  </a:p>
                  <a:p>
                    <a:pPr algn="ctr">
                      <a:lnSpc>
                        <a:spcPct val="120000"/>
                      </a:lnSpc>
                    </a:pPr>
                    <a:r>
                      <a:rPr b="0" lang="en-US" sz="1800" spc="-1" strike="noStrike">
                        <a:solidFill>
                          <a:srgbClr val="000000"/>
                        </a:solidFill>
                        <a:latin typeface="OPPOSans M"/>
                        <a:ea typeface="OPPOSans M"/>
                      </a:rPr>
                      <a:t>2.Behavior map construction</a:t>
                    </a:r>
                    <a:endParaRPr b="0" lang="ru-RU" sz="1800" spc="-1" strike="noStrike">
                      <a:latin typeface="Arial"/>
                    </a:endParaRPr>
                  </a:p>
                  <a:p>
                    <a:pPr algn="ctr">
                      <a:lnSpc>
                        <a:spcPct val="120000"/>
                      </a:lnSpc>
                    </a:pPr>
                    <a:endParaRPr b="0" lang="ru-RU" sz="1800" spc="-1" strike="noStrike">
                      <a:latin typeface="Arial"/>
                    </a:endParaRPr>
                  </a:p>
                  <a:p>
                    <a:pPr algn="ctr">
                      <a:lnSpc>
                        <a:spcPct val="120000"/>
                      </a:lnSpc>
                    </a:pPr>
                    <a:r>
                      <a:rPr b="0" lang="en-US" sz="1800" spc="-1" strike="noStrike">
                        <a:solidFill>
                          <a:srgbClr val="000000"/>
                        </a:solidFill>
                        <a:latin typeface="OPPOSans M"/>
                        <a:ea typeface="OPPOSans M"/>
                      </a:rPr>
                      <a:t>3.Emotional needs mining</a:t>
                    </a:r>
                    <a:endParaRPr b="0" lang="ru-RU" sz="1800" spc="-1" strike="noStrike">
                      <a:latin typeface="Arial"/>
                    </a:endParaRPr>
                  </a:p>
                  <a:p>
                    <a:pPr algn="ctr">
                      <a:lnSpc>
                        <a:spcPct val="120000"/>
                      </a:lnSpc>
                    </a:pPr>
                    <a:endParaRPr b="0" lang="ru-RU" sz="1800" spc="-1" strike="noStrike">
                      <a:latin typeface="Arial"/>
                    </a:endParaRPr>
                  </a:p>
                </p:txBody>
              </p:sp>
            </p:grpSp>
          </p:grpSp>
          <p:grpSp>
            <p:nvGrpSpPr>
              <p:cNvPr id="322" name="Group 11"/>
              <p:cNvGrpSpPr/>
              <p:nvPr/>
            </p:nvGrpSpPr>
            <p:grpSpPr>
              <a:xfrm>
                <a:off x="4674600" y="1350720"/>
                <a:ext cx="2842200" cy="4604760"/>
                <a:chOff x="4674600" y="1350720"/>
                <a:chExt cx="2842200" cy="4604760"/>
              </a:xfrm>
            </p:grpSpPr>
            <p:sp>
              <p:nvSpPr>
                <p:cNvPr id="323" name="CustomShape 12"/>
                <p:cNvSpPr/>
                <p:nvPr/>
              </p:nvSpPr>
              <p:spPr>
                <a:xfrm>
                  <a:off x="4674600" y="1714680"/>
                  <a:ext cx="2842200" cy="4171320"/>
                </a:xfrm>
                <a:prstGeom prst="roundRect">
                  <a:avLst>
                    <a:gd name="adj" fmla="val 6667"/>
                  </a:avLst>
                </a:pr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p:style>
            </p:sp>
            <p:sp>
              <p:nvSpPr>
                <p:cNvPr id="324" name="CustomShape 13"/>
                <p:cNvSpPr/>
                <p:nvPr/>
              </p:nvSpPr>
              <p:spPr>
                <a:xfrm rot="5400000">
                  <a:off x="6013440" y="1364040"/>
                  <a:ext cx="165240" cy="138600"/>
                </a:xfrm>
                <a:prstGeom prst="triangle">
                  <a:avLst>
                    <a:gd name="adj" fmla="val 50000"/>
                  </a:avLst>
                </a:prstGeom>
                <a:noFill/>
                <a:ln cap="rnd" w="127080">
                  <a:solidFill>
                    <a:srgbClr val="9db5a9"/>
                  </a:solidFill>
                  <a:round/>
                </a:ln>
                <a:effectLst>
                  <a:outerShdw algn="ctr" blurRad="76200" dir="5400000" dist="50760" rotWithShape="0">
                    <a:schemeClr val="accent3">
                      <a:alpha val="20000"/>
                    </a:schemeClr>
                  </a:outerShdw>
                </a:effectLst>
              </p:spPr>
              <p:style>
                <a:lnRef idx="2">
                  <a:schemeClr val="accent1">
                    <a:shade val="50000"/>
                  </a:schemeClr>
                </a:lnRef>
                <a:fillRef idx="1">
                  <a:schemeClr val="accent1"/>
                </a:fillRef>
                <a:effectRef idx="0">
                  <a:schemeClr val="accent1"/>
                </a:effectRef>
                <a:fontRef idx="minor"/>
              </p:style>
            </p:sp>
            <p:grpSp>
              <p:nvGrpSpPr>
                <p:cNvPr id="325" name="Group 14"/>
                <p:cNvGrpSpPr/>
                <p:nvPr/>
              </p:nvGrpSpPr>
              <p:grpSpPr>
                <a:xfrm>
                  <a:off x="4674600" y="2014920"/>
                  <a:ext cx="2842200" cy="3940560"/>
                  <a:chOff x="4674600" y="2014920"/>
                  <a:chExt cx="2842200" cy="3940560"/>
                </a:xfrm>
              </p:grpSpPr>
              <p:sp>
                <p:nvSpPr>
                  <p:cNvPr id="326" name="CustomShape 15"/>
                  <p:cNvSpPr/>
                  <p:nvPr/>
                </p:nvSpPr>
                <p:spPr>
                  <a:xfrm>
                    <a:off x="4674600" y="2014920"/>
                    <a:ext cx="2842200" cy="295920"/>
                  </a:xfrm>
                  <a:prstGeom prst="rect">
                    <a:avLst/>
                  </a:prstGeom>
                  <a:noFill/>
                  <a:ln>
                    <a:noFill/>
                  </a:ln>
                </p:spPr>
                <p:style>
                  <a:lnRef idx="0"/>
                  <a:fillRef idx="0"/>
                  <a:effectRef idx="0"/>
                  <a:fontRef idx="minor"/>
                </p:style>
                <p:txBody>
                  <a:bodyPr anchor="ctr">
                    <a:noAutofit/>
                  </a:bodyPr>
                  <a:p>
                    <a:pPr algn="ctr">
                      <a:lnSpc>
                        <a:spcPct val="100000"/>
                      </a:lnSpc>
                    </a:pPr>
                    <a:r>
                      <a:rPr b="1" lang="en-US" sz="1800" spc="-1" strike="noStrike">
                        <a:solidFill>
                          <a:srgbClr val="587f7e"/>
                        </a:solidFill>
                        <a:latin typeface="OPPOSans B"/>
                        <a:ea typeface="OPPOSans M"/>
                      </a:rPr>
                      <a:t>Theory is integrated into design</a:t>
                    </a:r>
                    <a:endParaRPr b="0" lang="ru-RU" sz="1800" spc="-1" strike="noStrike">
                      <a:latin typeface="Arial"/>
                    </a:endParaRPr>
                  </a:p>
                </p:txBody>
              </p:sp>
              <p:sp>
                <p:nvSpPr>
                  <p:cNvPr id="327" name="CustomShape 16"/>
                  <p:cNvSpPr/>
                  <p:nvPr/>
                </p:nvSpPr>
                <p:spPr>
                  <a:xfrm>
                    <a:off x="4803480" y="2709360"/>
                    <a:ext cx="2584440" cy="3246120"/>
                  </a:xfrm>
                  <a:prstGeom prst="rect">
                    <a:avLst/>
                  </a:prstGeom>
                  <a:noFill/>
                  <a:ln>
                    <a:noFill/>
                  </a:ln>
                </p:spPr>
                <p:style>
                  <a:lnRef idx="0"/>
                  <a:fillRef idx="0"/>
                  <a:effectRef idx="0"/>
                  <a:fontRef idx="minor"/>
                </p:style>
                <p:txBody>
                  <a:bodyPr>
                    <a:noAutofit/>
                  </a:bodyPr>
                  <a:p>
                    <a:pPr algn="ctr">
                      <a:lnSpc>
                        <a:spcPct val="120000"/>
                      </a:lnSpc>
                    </a:pPr>
                    <a:r>
                      <a:rPr b="0" lang="en-US" sz="1800" spc="-1" strike="noStrike">
                        <a:solidFill>
                          <a:srgbClr val="000000"/>
                        </a:solidFill>
                        <a:latin typeface="OPPOSans M"/>
                        <a:ea typeface="OPPOSans M"/>
                      </a:rPr>
                      <a:t>1.Inclusive design circle</a:t>
                    </a:r>
                    <a:endParaRPr b="0" lang="ru-RU" sz="1800" spc="-1" strike="noStrike">
                      <a:latin typeface="Arial"/>
                    </a:endParaRPr>
                  </a:p>
                  <a:p>
                    <a:pPr algn="ctr">
                      <a:lnSpc>
                        <a:spcPct val="120000"/>
                      </a:lnSpc>
                    </a:pPr>
                    <a:endParaRPr b="0" lang="ru-RU" sz="1800" spc="-1" strike="noStrike">
                      <a:latin typeface="Arial"/>
                    </a:endParaRPr>
                  </a:p>
                  <a:p>
                    <a:pPr algn="ctr">
                      <a:lnSpc>
                        <a:spcPct val="120000"/>
                      </a:lnSpc>
                    </a:pPr>
                    <a:r>
                      <a:rPr b="0" lang="en-US" sz="1800" spc="-1" strike="noStrike">
                        <a:solidFill>
                          <a:srgbClr val="000000"/>
                        </a:solidFill>
                        <a:latin typeface="OPPOSans M"/>
                        <a:ea typeface="OPPOSans M"/>
                      </a:rPr>
                      <a:t>2.Behavior-guided design matrix</a:t>
                    </a:r>
                    <a:endParaRPr b="0" lang="ru-RU" sz="1800" spc="-1" strike="noStrike">
                      <a:latin typeface="Arial"/>
                    </a:endParaRPr>
                  </a:p>
                  <a:p>
                    <a:pPr algn="ctr">
                      <a:lnSpc>
                        <a:spcPct val="120000"/>
                      </a:lnSpc>
                    </a:pPr>
                    <a:endParaRPr b="0" lang="ru-RU" sz="1800" spc="-1" strike="noStrike">
                      <a:latin typeface="Arial"/>
                    </a:endParaRPr>
                  </a:p>
                  <a:p>
                    <a:pPr algn="ctr">
                      <a:lnSpc>
                        <a:spcPct val="120000"/>
                      </a:lnSpc>
                    </a:pPr>
                    <a:r>
                      <a:rPr b="0" lang="en-US" sz="1800" spc="-1" strike="noStrike">
                        <a:solidFill>
                          <a:srgbClr val="000000"/>
                        </a:solidFill>
                        <a:latin typeface="OPPOSans M"/>
                        <a:ea typeface="OPPOSans M"/>
                      </a:rPr>
                      <a:t>3. Technology-enabled design</a:t>
                    </a:r>
                    <a:endParaRPr b="0" lang="ru-RU" sz="1800" spc="-1" strike="noStrike">
                      <a:latin typeface="Arial"/>
                    </a:endParaRPr>
                  </a:p>
                </p:txBody>
              </p:sp>
            </p:grpSp>
          </p:grpSp>
          <p:grpSp>
            <p:nvGrpSpPr>
              <p:cNvPr id="328" name="Group 17"/>
              <p:cNvGrpSpPr/>
              <p:nvPr/>
            </p:nvGrpSpPr>
            <p:grpSpPr>
              <a:xfrm>
                <a:off x="7823880" y="1350720"/>
                <a:ext cx="2911680" cy="4535280"/>
                <a:chOff x="7823880" y="1350720"/>
                <a:chExt cx="2911680" cy="4535280"/>
              </a:xfrm>
            </p:grpSpPr>
            <p:sp>
              <p:nvSpPr>
                <p:cNvPr id="329" name="CustomShape 18"/>
                <p:cNvSpPr/>
                <p:nvPr/>
              </p:nvSpPr>
              <p:spPr>
                <a:xfrm>
                  <a:off x="7893360" y="1714680"/>
                  <a:ext cx="2842200" cy="4171320"/>
                </a:xfrm>
                <a:prstGeom prst="roundRect">
                  <a:avLst>
                    <a:gd name="adj" fmla="val 6667"/>
                  </a:avLst>
                </a:prstGeom>
                <a:solidFill>
                  <a:schemeClr val="tx1">
                    <a:lumMod val="50000"/>
                    <a:lumOff val="50000"/>
                    <a:alpha val="5000"/>
                  </a:schemeClr>
                </a:solidFill>
                <a:ln>
                  <a:noFill/>
                </a:ln>
              </p:spPr>
              <p:style>
                <a:lnRef idx="2">
                  <a:schemeClr val="accent1">
                    <a:shade val="50000"/>
                  </a:schemeClr>
                </a:lnRef>
                <a:fillRef idx="1">
                  <a:schemeClr val="accent1"/>
                </a:fillRef>
                <a:effectRef idx="0">
                  <a:schemeClr val="accent1"/>
                </a:effectRef>
                <a:fontRef idx="minor"/>
              </p:style>
            </p:sp>
            <p:grpSp>
              <p:nvGrpSpPr>
                <p:cNvPr id="330" name="Group 19"/>
                <p:cNvGrpSpPr/>
                <p:nvPr/>
              </p:nvGrpSpPr>
              <p:grpSpPr>
                <a:xfrm>
                  <a:off x="7823880" y="2014920"/>
                  <a:ext cx="2842200" cy="3687840"/>
                  <a:chOff x="7823880" y="2014920"/>
                  <a:chExt cx="2842200" cy="3687840"/>
                </a:xfrm>
              </p:grpSpPr>
              <p:sp>
                <p:nvSpPr>
                  <p:cNvPr id="331" name="CustomShape 20"/>
                  <p:cNvSpPr/>
                  <p:nvPr/>
                </p:nvSpPr>
                <p:spPr>
                  <a:xfrm>
                    <a:off x="7823880" y="2014920"/>
                    <a:ext cx="2842200" cy="295920"/>
                  </a:xfrm>
                  <a:prstGeom prst="rect">
                    <a:avLst/>
                  </a:prstGeom>
                  <a:noFill/>
                  <a:ln>
                    <a:noFill/>
                  </a:ln>
                </p:spPr>
                <p:style>
                  <a:lnRef idx="0"/>
                  <a:fillRef idx="0"/>
                  <a:effectRef idx="0"/>
                  <a:fontRef idx="minor"/>
                </p:style>
                <p:txBody>
                  <a:bodyPr anchor="ctr">
                    <a:noAutofit/>
                  </a:bodyPr>
                  <a:p>
                    <a:pPr algn="ctr">
                      <a:lnSpc>
                        <a:spcPct val="100000"/>
                      </a:lnSpc>
                    </a:pPr>
                    <a:r>
                      <a:rPr b="1" lang="en-US" sz="1800" spc="-1" strike="noStrike">
                        <a:solidFill>
                          <a:srgbClr val="587f7e"/>
                        </a:solidFill>
                        <a:latin typeface="OPPOSans B"/>
                        <a:ea typeface="OPPOSans M"/>
                      </a:rPr>
                      <a:t>Adaptable and flexible build</a:t>
                    </a:r>
                    <a:endParaRPr b="0" lang="ru-RU" sz="1800" spc="-1" strike="noStrike">
                      <a:latin typeface="Arial"/>
                    </a:endParaRPr>
                  </a:p>
                </p:txBody>
              </p:sp>
              <p:sp>
                <p:nvSpPr>
                  <p:cNvPr id="332" name="CustomShape 21"/>
                  <p:cNvSpPr/>
                  <p:nvPr/>
                </p:nvSpPr>
                <p:spPr>
                  <a:xfrm>
                    <a:off x="8022240" y="2709360"/>
                    <a:ext cx="2574360" cy="2993400"/>
                  </a:xfrm>
                  <a:prstGeom prst="rect">
                    <a:avLst/>
                  </a:prstGeom>
                  <a:noFill/>
                  <a:ln>
                    <a:noFill/>
                  </a:ln>
                </p:spPr>
                <p:style>
                  <a:lnRef idx="0"/>
                  <a:fillRef idx="0"/>
                  <a:effectRef idx="0"/>
                  <a:fontRef idx="minor"/>
                </p:style>
                <p:txBody>
                  <a:bodyPr>
                    <a:noAutofit/>
                  </a:bodyPr>
                  <a:p>
                    <a:pPr algn="ctr">
                      <a:lnSpc>
                        <a:spcPct val="120000"/>
                      </a:lnSpc>
                    </a:pPr>
                    <a:r>
                      <a:rPr b="0" lang="en-US" sz="1800" spc="-1" strike="noStrike">
                        <a:solidFill>
                          <a:srgbClr val="000000"/>
                        </a:solidFill>
                        <a:latin typeface="OPPOSans M"/>
                        <a:ea typeface="OPPOSans M"/>
                      </a:rPr>
                      <a:t>1.Step-by-step creation strategy.</a:t>
                    </a:r>
                    <a:endParaRPr b="0" lang="ru-RU" sz="1800" spc="-1" strike="noStrike">
                      <a:latin typeface="Arial"/>
                    </a:endParaRPr>
                  </a:p>
                  <a:p>
                    <a:pPr algn="ctr">
                      <a:lnSpc>
                        <a:spcPct val="120000"/>
                      </a:lnSpc>
                    </a:pPr>
                    <a:endParaRPr b="0" lang="ru-RU" sz="1800" spc="-1" strike="noStrike">
                      <a:latin typeface="Arial"/>
                    </a:endParaRPr>
                  </a:p>
                  <a:p>
                    <a:pPr algn="ctr">
                      <a:lnSpc>
                        <a:spcPct val="120000"/>
                      </a:lnSpc>
                    </a:pPr>
                    <a:r>
                      <a:rPr b="0" lang="en-US" sz="1800" spc="-1" strike="noStrike">
                        <a:solidFill>
                          <a:srgbClr val="000000"/>
                        </a:solidFill>
                        <a:latin typeface="OPPOSans M"/>
                        <a:ea typeface="OPPOSans M"/>
                      </a:rPr>
                      <a:t>2.Space design management</a:t>
                    </a:r>
                    <a:endParaRPr b="0" lang="ru-RU" sz="1800" spc="-1" strike="noStrike">
                      <a:latin typeface="Arial"/>
                    </a:endParaRPr>
                  </a:p>
                  <a:p>
                    <a:pPr algn="ctr">
                      <a:lnSpc>
                        <a:spcPct val="120000"/>
                      </a:lnSpc>
                    </a:pPr>
                    <a:endParaRPr b="0" lang="ru-RU" sz="1800" spc="-1" strike="noStrike">
                      <a:latin typeface="Arial"/>
                    </a:endParaRPr>
                  </a:p>
                  <a:p>
                    <a:pPr algn="ctr">
                      <a:lnSpc>
                        <a:spcPct val="120000"/>
                      </a:lnSpc>
                    </a:pPr>
                    <a:r>
                      <a:rPr b="0" lang="en-US" sz="1800" spc="-1" strike="noStrike">
                        <a:solidFill>
                          <a:srgbClr val="000000"/>
                        </a:solidFill>
                        <a:latin typeface="OPPOSans M"/>
                        <a:ea typeface="OPPOSans M"/>
                      </a:rPr>
                      <a:t>3.Adaptive reserved space</a:t>
                    </a:r>
                    <a:endParaRPr b="0" lang="ru-RU" sz="1800" spc="-1" strike="noStrike">
                      <a:latin typeface="Arial"/>
                    </a:endParaRPr>
                  </a:p>
                </p:txBody>
              </p:sp>
            </p:grpSp>
            <p:sp>
              <p:nvSpPr>
                <p:cNvPr id="333" name="CustomShape 22"/>
                <p:cNvSpPr/>
                <p:nvPr/>
              </p:nvSpPr>
              <p:spPr>
                <a:xfrm rot="5400000">
                  <a:off x="9162720" y="1364040"/>
                  <a:ext cx="165240" cy="138600"/>
                </a:xfrm>
                <a:prstGeom prst="triangle">
                  <a:avLst>
                    <a:gd name="adj" fmla="val 50000"/>
                  </a:avLst>
                </a:prstGeom>
                <a:noFill/>
                <a:ln cap="rnd" w="127080">
                  <a:solidFill>
                    <a:srgbClr val="f1c99c"/>
                  </a:solidFill>
                  <a:round/>
                </a:ln>
                <a:effectLst>
                  <a:outerShdw algn="ctr" blurRad="76200" dir="5400000" dist="50760" rotWithShape="0">
                    <a:schemeClr val="accent2">
                      <a:alpha val="20000"/>
                    </a:schemeClr>
                  </a:outerShdw>
                </a:effectLst>
              </p:spPr>
              <p:style>
                <a:lnRef idx="2">
                  <a:schemeClr val="accent1">
                    <a:shade val="50000"/>
                  </a:schemeClr>
                </a:lnRef>
                <a:fillRef idx="1">
                  <a:schemeClr val="accent1"/>
                </a:fillRef>
                <a:effectRef idx="0">
                  <a:schemeClr val="accent1"/>
                </a:effectRef>
                <a:fontRef idx="minor"/>
              </p:style>
            </p:sp>
          </p:grpSp>
        </p:grpSp>
      </p:gr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34" name="TextShape 1"/>
          <p:cNvSpPr txBox="1"/>
          <p:nvPr/>
        </p:nvSpPr>
        <p:spPr>
          <a:xfrm>
            <a:off x="680760" y="606960"/>
            <a:ext cx="6766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06 Investigation and analysis</a:t>
            </a:r>
            <a:endParaRPr b="0" lang="ru-RU" sz="2800" spc="-1" strike="noStrike">
              <a:solidFill>
                <a:srgbClr val="000000"/>
              </a:solidFill>
              <a:latin typeface="OPPOSans B"/>
            </a:endParaRPr>
          </a:p>
        </p:txBody>
      </p:sp>
      <p:pic>
        <p:nvPicPr>
          <p:cNvPr id="335" name="图片 3" descr=""/>
          <p:cNvPicPr/>
          <p:nvPr/>
        </p:nvPicPr>
        <p:blipFill>
          <a:blip r:embed="rId1"/>
          <a:stretch/>
        </p:blipFill>
        <p:spPr>
          <a:xfrm>
            <a:off x="763560" y="1298520"/>
            <a:ext cx="1657440" cy="1458000"/>
          </a:xfrm>
          <a:prstGeom prst="rect">
            <a:avLst/>
          </a:prstGeom>
          <a:ln>
            <a:noFill/>
          </a:ln>
        </p:spPr>
      </p:pic>
      <p:pic>
        <p:nvPicPr>
          <p:cNvPr id="336" name="图片 5" descr=""/>
          <p:cNvPicPr/>
          <p:nvPr/>
        </p:nvPicPr>
        <p:blipFill>
          <a:blip r:embed="rId2"/>
          <a:stretch/>
        </p:blipFill>
        <p:spPr>
          <a:xfrm>
            <a:off x="9132840" y="2929680"/>
            <a:ext cx="2065320" cy="1422360"/>
          </a:xfrm>
          <a:prstGeom prst="rect">
            <a:avLst/>
          </a:prstGeom>
          <a:ln>
            <a:noFill/>
          </a:ln>
        </p:spPr>
      </p:pic>
      <p:pic>
        <p:nvPicPr>
          <p:cNvPr id="337" name="图片 7" descr=""/>
          <p:cNvPicPr/>
          <p:nvPr/>
        </p:nvPicPr>
        <p:blipFill>
          <a:blip r:embed="rId3"/>
          <a:stretch/>
        </p:blipFill>
        <p:spPr>
          <a:xfrm>
            <a:off x="69840" y="4353480"/>
            <a:ext cx="2554920" cy="1785600"/>
          </a:xfrm>
          <a:prstGeom prst="rect">
            <a:avLst/>
          </a:prstGeom>
          <a:ln>
            <a:noFill/>
          </a:ln>
        </p:spPr>
      </p:pic>
      <p:sp>
        <p:nvSpPr>
          <p:cNvPr id="338" name="CustomShape 2"/>
          <p:cNvSpPr/>
          <p:nvPr/>
        </p:nvSpPr>
        <p:spPr>
          <a:xfrm>
            <a:off x="2395440" y="1652760"/>
            <a:ext cx="824760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OPPOSans B"/>
                <a:ea typeface="OPPOSans M"/>
              </a:rPr>
              <a:t>"The old guys are always disturbed by pedestrians when playing chess" - Uncle Chen, 69 years old</a:t>
            </a:r>
            <a:endParaRPr b="0" lang="ru-RU" sz="1800" spc="-1" strike="noStrike">
              <a:latin typeface="Arial"/>
            </a:endParaRPr>
          </a:p>
        </p:txBody>
      </p:sp>
      <p:sp>
        <p:nvSpPr>
          <p:cNvPr id="339" name="CustomShape 3"/>
          <p:cNvSpPr/>
          <p:nvPr/>
        </p:nvSpPr>
        <p:spPr>
          <a:xfrm>
            <a:off x="814680" y="3360960"/>
            <a:ext cx="824760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OPPOSans B"/>
                <a:ea typeface="OPPOSans M"/>
              </a:rPr>
              <a:t>"There are too few sun seats in winter, and the plastic chairs are easy to overturn" - Grandma Wang, 76 years old</a:t>
            </a:r>
            <a:endParaRPr b="0" lang="ru-RU" sz="1800" spc="-1" strike="noStrike">
              <a:latin typeface="Arial"/>
            </a:endParaRPr>
          </a:p>
        </p:txBody>
      </p:sp>
      <p:sp>
        <p:nvSpPr>
          <p:cNvPr id="340" name="CustomShape 4"/>
          <p:cNvSpPr/>
          <p:nvPr/>
        </p:nvSpPr>
        <p:spPr>
          <a:xfrm>
            <a:off x="2636640" y="5069160"/>
            <a:ext cx="7765560" cy="63900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800" spc="-1" strike="noStrike">
                <a:solidFill>
                  <a:srgbClr val="000000"/>
                </a:solidFill>
                <a:latin typeface="OPPOSans B"/>
                <a:ea typeface="OPPOSans M"/>
              </a:rPr>
              <a:t>"I can only step on the tree altar when my baby is playing on the slide" - Ms. Li, 32 years old</a:t>
            </a:r>
            <a:endParaRPr b="0" lang="ru-RU" sz="1800" spc="-1" strike="noStrike">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41" name="CustomShape 1"/>
          <p:cNvSpPr/>
          <p:nvPr/>
        </p:nvSpPr>
        <p:spPr>
          <a:xfrm>
            <a:off x="1031040" y="1510920"/>
            <a:ext cx="3304800" cy="3835440"/>
          </a:xfrm>
          <a:custGeom>
            <a:avLst/>
            <a:gdLst/>
            <a:ahLst/>
            <a:rect l="l" t="t" r="r" b="b"/>
            <a:pathLst>
              <a:path w="1354941" h="446711">
                <a:moveTo>
                  <a:pt x="1354941" y="446711"/>
                </a:moveTo>
                <a:lnTo>
                  <a:pt x="0" y="446711"/>
                </a:lnTo>
                <a:lnTo>
                  <a:pt x="0" y="0"/>
                </a:lnTo>
                <a:lnTo>
                  <a:pt x="1354941" y="0"/>
                </a:lnTo>
              </a:path>
            </a:pathLst>
          </a:custGeom>
          <a:gradFill rotWithShape="0">
            <a:gsLst>
              <a:gs pos="0">
                <a:srgbClr val="587f7e"/>
              </a:gs>
              <a:gs pos="100000">
                <a:srgbClr val="587f7e"/>
              </a:gs>
            </a:gsLst>
            <a:path path="rect"/>
          </a:gradFill>
          <a:ln w="31680">
            <a:noFill/>
          </a:ln>
        </p:spPr>
        <p:style>
          <a:lnRef idx="2">
            <a:schemeClr val="accent1">
              <a:shade val="50000"/>
            </a:schemeClr>
          </a:lnRef>
          <a:fillRef idx="1">
            <a:schemeClr val="accent1"/>
          </a:fillRef>
          <a:effectRef idx="0">
            <a:schemeClr val="accent1"/>
          </a:effectRef>
          <a:fontRef idx="minor"/>
        </p:style>
      </p:sp>
      <p:sp>
        <p:nvSpPr>
          <p:cNvPr id="342" name="TextShape 2"/>
          <p:cNvSpPr txBox="1"/>
          <p:nvPr/>
        </p:nvSpPr>
        <p:spPr>
          <a:xfrm>
            <a:off x="680760" y="208080"/>
            <a:ext cx="6268320" cy="123948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06 Investigation and analysis</a:t>
            </a:r>
            <a:endParaRPr b="0" lang="ru-RU" sz="2800" spc="-1" strike="noStrike">
              <a:solidFill>
                <a:srgbClr val="000000"/>
              </a:solidFill>
              <a:latin typeface="OPPOSans B"/>
            </a:endParaRPr>
          </a:p>
        </p:txBody>
      </p:sp>
      <p:grpSp>
        <p:nvGrpSpPr>
          <p:cNvPr id="343" name="Group 3"/>
          <p:cNvGrpSpPr/>
          <p:nvPr/>
        </p:nvGrpSpPr>
        <p:grpSpPr>
          <a:xfrm>
            <a:off x="4908600" y="1583280"/>
            <a:ext cx="2804400" cy="664920"/>
            <a:chOff x="4908600" y="1583280"/>
            <a:chExt cx="2804400" cy="664920"/>
          </a:xfrm>
        </p:grpSpPr>
        <p:sp>
          <p:nvSpPr>
            <p:cNvPr id="344" name="CustomShape 4"/>
            <p:cNvSpPr/>
            <p:nvPr/>
          </p:nvSpPr>
          <p:spPr>
            <a:xfrm>
              <a:off x="4908600" y="1583280"/>
              <a:ext cx="2804400" cy="664920"/>
            </a:xfrm>
            <a:prstGeom prst="round2DiagRect">
              <a:avLst>
                <a:gd name="adj1" fmla="val 16667"/>
                <a:gd name="adj2" fmla="val 0"/>
              </a:avLst>
            </a:prstGeom>
            <a:solidFill>
              <a:schemeClr val="bg1"/>
            </a:solidFill>
            <a:ln w="19080">
              <a:solidFill>
                <a:schemeClr val="accent1"/>
              </a:solidFill>
            </a:ln>
            <a:effectLst>
              <a:outerShdw algn="ctr" blurRad="228600" rotWithShape="0" sx="102000" sy="102000">
                <a:srgbClr val="000000">
                  <a:alpha val="20000"/>
                </a:srgbClr>
              </a:outerShdw>
            </a:effectLst>
          </p:spPr>
          <p:style>
            <a:lnRef idx="2">
              <a:schemeClr val="accent1">
                <a:shade val="50000"/>
              </a:schemeClr>
            </a:lnRef>
            <a:fillRef idx="1">
              <a:schemeClr val="accent1"/>
            </a:fillRef>
            <a:effectRef idx="0">
              <a:schemeClr val="accent1"/>
            </a:effectRef>
            <a:fontRef idx="minor"/>
          </p:style>
        </p:sp>
        <p:sp>
          <p:nvSpPr>
            <p:cNvPr id="345" name="CustomShape 5"/>
            <p:cNvSpPr/>
            <p:nvPr/>
          </p:nvSpPr>
          <p:spPr>
            <a:xfrm>
              <a:off x="5673240" y="1747800"/>
              <a:ext cx="1883160" cy="426600"/>
            </a:xfrm>
            <a:prstGeom prst="rect">
              <a:avLst/>
            </a:prstGeom>
            <a:noFill/>
            <a:ln>
              <a:noFill/>
            </a:ln>
          </p:spPr>
          <p:style>
            <a:lnRef idx="0"/>
            <a:fillRef idx="0"/>
            <a:effectRef idx="0"/>
            <a:fontRef idx="minor"/>
          </p:style>
          <p:txBody>
            <a:bodyPr lIns="0" rIns="0" tIns="0" bIns="0">
              <a:spAutoFit/>
            </a:bodyPr>
            <a:p>
              <a:pPr>
                <a:lnSpc>
                  <a:spcPct val="100000"/>
                </a:lnSpc>
              </a:pPr>
              <a:r>
                <a:rPr b="0" lang="en-US" sz="1400" spc="-1" strike="noStrike">
                  <a:solidFill>
                    <a:srgbClr val="587f7e"/>
                  </a:solidFill>
                  <a:latin typeface="OPPOSans H"/>
                  <a:ea typeface="OPPOSans H"/>
                </a:rPr>
                <a:t>Paving fragmentation and stagnant water</a:t>
              </a:r>
              <a:endParaRPr b="0" lang="ru-RU" sz="1400" spc="-1" strike="noStrike">
                <a:latin typeface="Arial"/>
              </a:endParaRPr>
            </a:p>
          </p:txBody>
        </p:sp>
        <p:grpSp>
          <p:nvGrpSpPr>
            <p:cNvPr id="346" name="Group 6"/>
            <p:cNvGrpSpPr/>
            <p:nvPr/>
          </p:nvGrpSpPr>
          <p:grpSpPr>
            <a:xfrm>
              <a:off x="5147640" y="1703520"/>
              <a:ext cx="456120" cy="456840"/>
              <a:chOff x="5147640" y="1703520"/>
              <a:chExt cx="456120" cy="456840"/>
            </a:xfrm>
          </p:grpSpPr>
          <p:sp>
            <p:nvSpPr>
              <p:cNvPr id="347" name="CustomShape 7"/>
              <p:cNvSpPr/>
              <p:nvPr/>
            </p:nvSpPr>
            <p:spPr>
              <a:xfrm>
                <a:off x="5147640" y="1703520"/>
                <a:ext cx="456120" cy="456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nvGrpSpPr>
              <p:cNvPr id="348" name="Group 8"/>
              <p:cNvGrpSpPr/>
              <p:nvPr/>
            </p:nvGrpSpPr>
            <p:grpSpPr>
              <a:xfrm>
                <a:off x="5256360" y="1812600"/>
                <a:ext cx="239040" cy="239040"/>
                <a:chOff x="5256360" y="1812600"/>
                <a:chExt cx="239040" cy="239040"/>
              </a:xfrm>
            </p:grpSpPr>
            <p:sp>
              <p:nvSpPr>
                <p:cNvPr id="349" name="CustomShape 9"/>
                <p:cNvSpPr/>
                <p:nvPr/>
              </p:nvSpPr>
              <p:spPr>
                <a:xfrm>
                  <a:off x="5256360" y="1812600"/>
                  <a:ext cx="239040" cy="239040"/>
                </a:xfrm>
                <a:custGeom>
                  <a:avLst/>
                  <a:gdLst/>
                  <a:ahLst/>
                  <a:rect l="l" t="t" r="r" b="b"/>
                  <a:pathLst>
                    <a:path w="1991047" h="1991047">
                      <a:moveTo>
                        <a:pt x="1928827" y="1866607"/>
                      </a:moveTo>
                      <a:lnTo>
                        <a:pt x="62220" y="1866607"/>
                      </a:lnTo>
                      <a:cubicBezTo>
                        <a:pt x="27377" y="1866607"/>
                        <a:pt x="0" y="1893984"/>
                        <a:pt x="0" y="1928827"/>
                      </a:cubicBezTo>
                      <a:cubicBezTo>
                        <a:pt x="0" y="1963670"/>
                        <a:pt x="27377" y="1991047"/>
                        <a:pt x="62220" y="1991047"/>
                      </a:cubicBezTo>
                      <a:lnTo>
                        <a:pt x="1928827" y="1991047"/>
                      </a:lnTo>
                      <a:cubicBezTo>
                        <a:pt x="1963670" y="1991047"/>
                        <a:pt x="1991047" y="1963670"/>
                        <a:pt x="1991047" y="1928827"/>
                      </a:cubicBezTo>
                      <a:cubicBezTo>
                        <a:pt x="1991047" y="1893984"/>
                        <a:pt x="1963670" y="1866607"/>
                        <a:pt x="1928827" y="1866607"/>
                      </a:cubicBezTo>
                      <a:close/>
                      <a:moveTo>
                        <a:pt x="1764566" y="0"/>
                      </a:moveTo>
                      <a:lnTo>
                        <a:pt x="226482" y="0"/>
                      </a:lnTo>
                      <a:cubicBezTo>
                        <a:pt x="102041" y="0"/>
                        <a:pt x="0" y="102041"/>
                        <a:pt x="0" y="226482"/>
                      </a:cubicBezTo>
                      <a:lnTo>
                        <a:pt x="0" y="1391244"/>
                      </a:lnTo>
                      <a:cubicBezTo>
                        <a:pt x="0" y="1515685"/>
                        <a:pt x="102041" y="1617726"/>
                        <a:pt x="226482" y="1617726"/>
                      </a:cubicBezTo>
                      <a:lnTo>
                        <a:pt x="1764566" y="1617726"/>
                      </a:lnTo>
                      <a:cubicBezTo>
                        <a:pt x="1889006" y="1617726"/>
                        <a:pt x="1991047" y="1515685"/>
                        <a:pt x="1991047" y="1391244"/>
                      </a:cubicBezTo>
                      <a:lnTo>
                        <a:pt x="1991047" y="226482"/>
                      </a:lnTo>
                      <a:cubicBezTo>
                        <a:pt x="1991047" y="102041"/>
                        <a:pt x="1889006" y="0"/>
                        <a:pt x="1764566" y="0"/>
                      </a:cubicBezTo>
                      <a:close/>
                      <a:moveTo>
                        <a:pt x="1866607" y="1391244"/>
                      </a:moveTo>
                      <a:cubicBezTo>
                        <a:pt x="1866607" y="1447242"/>
                        <a:pt x="1820564" y="1493285"/>
                        <a:pt x="1764566" y="1493285"/>
                      </a:cubicBezTo>
                      <a:lnTo>
                        <a:pt x="226482" y="1493285"/>
                      </a:lnTo>
                      <a:cubicBezTo>
                        <a:pt x="170483" y="1493285"/>
                        <a:pt x="124440" y="1447242"/>
                        <a:pt x="124440" y="1391244"/>
                      </a:cubicBezTo>
                      <a:lnTo>
                        <a:pt x="124440" y="226482"/>
                      </a:lnTo>
                      <a:cubicBezTo>
                        <a:pt x="124440" y="170483"/>
                        <a:pt x="170483" y="124440"/>
                        <a:pt x="226482" y="124440"/>
                      </a:cubicBezTo>
                      <a:lnTo>
                        <a:pt x="1764566" y="124440"/>
                      </a:lnTo>
                      <a:cubicBezTo>
                        <a:pt x="1820564" y="124440"/>
                        <a:pt x="1866607" y="170483"/>
                        <a:pt x="1866607" y="226482"/>
                      </a:cubicBezTo>
                      <a:lnTo>
                        <a:pt x="1866607" y="1391244"/>
                      </a:lnTo>
                      <a:close/>
                    </a:path>
                  </a:pathLst>
                </a:custGeom>
                <a:solidFill>
                  <a:schemeClr val="bg1"/>
                </a:solidFill>
                <a:ln w="1800">
                  <a:noFill/>
                </a:ln>
              </p:spPr>
              <p:style>
                <a:lnRef idx="0"/>
                <a:fillRef idx="0"/>
                <a:effectRef idx="0"/>
                <a:fontRef idx="minor"/>
              </p:style>
            </p:sp>
            <p:sp>
              <p:nvSpPr>
                <p:cNvPr id="350" name="CustomShape 10"/>
                <p:cNvSpPr/>
                <p:nvPr/>
              </p:nvSpPr>
              <p:spPr>
                <a:xfrm>
                  <a:off x="5301000" y="1864800"/>
                  <a:ext cx="149400" cy="89280"/>
                </a:xfrm>
                <a:custGeom>
                  <a:avLst/>
                  <a:gdLst/>
                  <a:ahLst/>
                  <a:rect l="l" t="t" r="r" b="b"/>
                  <a:pathLst>
                    <a:path w="1244598" h="746669">
                      <a:moveTo>
                        <a:pt x="327473" y="0"/>
                      </a:moveTo>
                      <a:lnTo>
                        <a:pt x="186855" y="0"/>
                      </a:lnTo>
                      <a:cubicBezTo>
                        <a:pt x="156989" y="0"/>
                        <a:pt x="132101" y="21155"/>
                        <a:pt x="125879" y="49776"/>
                      </a:cubicBezTo>
                      <a:lnTo>
                        <a:pt x="1439" y="671978"/>
                      </a:lnTo>
                      <a:cubicBezTo>
                        <a:pt x="-6028" y="705577"/>
                        <a:pt x="16372" y="739176"/>
                        <a:pt x="49971" y="745398"/>
                      </a:cubicBezTo>
                      <a:cubicBezTo>
                        <a:pt x="83638" y="752276"/>
                        <a:pt x="116507" y="730559"/>
                        <a:pt x="123385" y="696891"/>
                      </a:cubicBezTo>
                      <a:cubicBezTo>
                        <a:pt x="123387" y="696883"/>
                        <a:pt x="123389" y="696875"/>
                        <a:pt x="123390" y="696867"/>
                      </a:cubicBezTo>
                      <a:lnTo>
                        <a:pt x="138323" y="622202"/>
                      </a:lnTo>
                      <a:lnTo>
                        <a:pt x="376004" y="622202"/>
                      </a:lnTo>
                      <a:lnTo>
                        <a:pt x="390937" y="696867"/>
                      </a:lnTo>
                      <a:cubicBezTo>
                        <a:pt x="397159" y="726732"/>
                        <a:pt x="423292" y="746643"/>
                        <a:pt x="451913" y="746643"/>
                      </a:cubicBezTo>
                      <a:cubicBezTo>
                        <a:pt x="455646" y="746643"/>
                        <a:pt x="460624" y="746643"/>
                        <a:pt x="464357" y="745398"/>
                      </a:cubicBezTo>
                      <a:cubicBezTo>
                        <a:pt x="497632" y="737938"/>
                        <a:pt x="519064" y="705516"/>
                        <a:pt x="512889" y="671978"/>
                      </a:cubicBezTo>
                      <a:lnTo>
                        <a:pt x="388448" y="49776"/>
                      </a:lnTo>
                      <a:cubicBezTo>
                        <a:pt x="382069" y="21087"/>
                        <a:pt x="356859" y="507"/>
                        <a:pt x="327473" y="0"/>
                      </a:cubicBezTo>
                      <a:close/>
                      <a:moveTo>
                        <a:pt x="163211" y="497762"/>
                      </a:moveTo>
                      <a:lnTo>
                        <a:pt x="237876" y="124440"/>
                      </a:lnTo>
                      <a:lnTo>
                        <a:pt x="275208" y="124440"/>
                      </a:lnTo>
                      <a:lnTo>
                        <a:pt x="349872" y="497762"/>
                      </a:lnTo>
                      <a:lnTo>
                        <a:pt x="163211" y="497762"/>
                      </a:lnTo>
                      <a:close/>
                      <a:moveTo>
                        <a:pt x="871277" y="0"/>
                      </a:moveTo>
                      <a:lnTo>
                        <a:pt x="699550" y="0"/>
                      </a:lnTo>
                      <a:cubicBezTo>
                        <a:pt x="664706" y="0"/>
                        <a:pt x="637329" y="27377"/>
                        <a:pt x="637329" y="62220"/>
                      </a:cubicBezTo>
                      <a:lnTo>
                        <a:pt x="637329" y="684422"/>
                      </a:lnTo>
                      <a:cubicBezTo>
                        <a:pt x="637329" y="719266"/>
                        <a:pt x="664706" y="746643"/>
                        <a:pt x="699550" y="746643"/>
                      </a:cubicBezTo>
                      <a:lnTo>
                        <a:pt x="871277" y="746643"/>
                      </a:lnTo>
                      <a:cubicBezTo>
                        <a:pt x="1076604" y="746643"/>
                        <a:pt x="1244599" y="578648"/>
                        <a:pt x="1244599" y="373321"/>
                      </a:cubicBezTo>
                      <a:cubicBezTo>
                        <a:pt x="1244599" y="167995"/>
                        <a:pt x="1076604" y="0"/>
                        <a:pt x="871277" y="0"/>
                      </a:cubicBezTo>
                      <a:close/>
                      <a:moveTo>
                        <a:pt x="871277" y="622202"/>
                      </a:moveTo>
                      <a:lnTo>
                        <a:pt x="763014" y="622202"/>
                      </a:lnTo>
                      <a:lnTo>
                        <a:pt x="763014" y="124440"/>
                      </a:lnTo>
                      <a:lnTo>
                        <a:pt x="871277" y="124440"/>
                      </a:lnTo>
                      <a:cubicBezTo>
                        <a:pt x="1008162" y="124440"/>
                        <a:pt x="1120158" y="236437"/>
                        <a:pt x="1120158" y="373321"/>
                      </a:cubicBezTo>
                      <a:cubicBezTo>
                        <a:pt x="1120158" y="510206"/>
                        <a:pt x="1008162" y="622202"/>
                        <a:pt x="871277" y="622202"/>
                      </a:cubicBezTo>
                      <a:close/>
                    </a:path>
                  </a:pathLst>
                </a:custGeom>
                <a:solidFill>
                  <a:schemeClr val="bg1"/>
                </a:solidFill>
                <a:ln w="1800">
                  <a:noFill/>
                </a:ln>
              </p:spPr>
              <p:style>
                <a:lnRef idx="0"/>
                <a:fillRef idx="0"/>
                <a:effectRef idx="0"/>
                <a:fontRef idx="minor"/>
              </p:style>
            </p:sp>
          </p:grpSp>
        </p:grpSp>
      </p:grpSp>
      <p:grpSp>
        <p:nvGrpSpPr>
          <p:cNvPr id="351" name="Group 11"/>
          <p:cNvGrpSpPr/>
          <p:nvPr/>
        </p:nvGrpSpPr>
        <p:grpSpPr>
          <a:xfrm>
            <a:off x="4908600" y="3014280"/>
            <a:ext cx="2804400" cy="664920"/>
            <a:chOff x="4908600" y="3014280"/>
            <a:chExt cx="2804400" cy="664920"/>
          </a:xfrm>
        </p:grpSpPr>
        <p:sp>
          <p:nvSpPr>
            <p:cNvPr id="352" name="CustomShape 12"/>
            <p:cNvSpPr/>
            <p:nvPr/>
          </p:nvSpPr>
          <p:spPr>
            <a:xfrm>
              <a:off x="4908600" y="3014280"/>
              <a:ext cx="2804400" cy="664920"/>
            </a:xfrm>
            <a:prstGeom prst="round2DiagRect">
              <a:avLst>
                <a:gd name="adj1" fmla="val 16667"/>
                <a:gd name="adj2" fmla="val 0"/>
              </a:avLst>
            </a:prstGeom>
            <a:solidFill>
              <a:schemeClr val="bg1"/>
            </a:solidFill>
            <a:ln w="19080">
              <a:solidFill>
                <a:schemeClr val="accent1"/>
              </a:solidFill>
            </a:ln>
            <a:effectLst>
              <a:outerShdw algn="ctr" blurRad="228600" rotWithShape="0" sx="102000" sy="102000">
                <a:srgbClr val="000000">
                  <a:alpha val="20000"/>
                </a:srgbClr>
              </a:outerShdw>
            </a:effectLst>
          </p:spPr>
          <p:style>
            <a:lnRef idx="2">
              <a:schemeClr val="accent1">
                <a:shade val="50000"/>
              </a:schemeClr>
            </a:lnRef>
            <a:fillRef idx="1">
              <a:schemeClr val="accent1"/>
            </a:fillRef>
            <a:effectRef idx="0">
              <a:schemeClr val="accent1"/>
            </a:effectRef>
            <a:fontRef idx="minor"/>
          </p:style>
        </p:sp>
        <p:sp>
          <p:nvSpPr>
            <p:cNvPr id="353" name="CustomShape 13"/>
            <p:cNvSpPr/>
            <p:nvPr/>
          </p:nvSpPr>
          <p:spPr>
            <a:xfrm>
              <a:off x="5673240" y="3162240"/>
              <a:ext cx="1675440" cy="426600"/>
            </a:xfrm>
            <a:prstGeom prst="rect">
              <a:avLst/>
            </a:prstGeom>
            <a:noFill/>
            <a:ln>
              <a:noFill/>
            </a:ln>
          </p:spPr>
          <p:style>
            <a:lnRef idx="0"/>
            <a:fillRef idx="0"/>
            <a:effectRef idx="0"/>
            <a:fontRef idx="minor"/>
          </p:style>
          <p:txBody>
            <a:bodyPr lIns="0" rIns="0" tIns="0" bIns="0">
              <a:spAutoFit/>
            </a:bodyPr>
            <a:p>
              <a:pPr>
                <a:lnSpc>
                  <a:spcPct val="100000"/>
                </a:lnSpc>
              </a:pPr>
              <a:r>
                <a:rPr b="0" lang="en-US" sz="1400" spc="-1" strike="noStrike">
                  <a:solidFill>
                    <a:srgbClr val="587f7e"/>
                  </a:solidFill>
                  <a:latin typeface="OPPOSans H"/>
                  <a:ea typeface="OPPOSans H"/>
                </a:rPr>
                <a:t>People and vehicles are mixed</a:t>
              </a:r>
              <a:endParaRPr b="0" lang="ru-RU" sz="1400" spc="-1" strike="noStrike">
                <a:latin typeface="Arial"/>
              </a:endParaRPr>
            </a:p>
          </p:txBody>
        </p:sp>
        <p:grpSp>
          <p:nvGrpSpPr>
            <p:cNvPr id="354" name="Group 14"/>
            <p:cNvGrpSpPr/>
            <p:nvPr/>
          </p:nvGrpSpPr>
          <p:grpSpPr>
            <a:xfrm>
              <a:off x="5114520" y="3118320"/>
              <a:ext cx="456120" cy="456840"/>
              <a:chOff x="5114520" y="3118320"/>
              <a:chExt cx="456120" cy="456840"/>
            </a:xfrm>
          </p:grpSpPr>
          <p:sp>
            <p:nvSpPr>
              <p:cNvPr id="355" name="CustomShape 15"/>
              <p:cNvSpPr/>
              <p:nvPr/>
            </p:nvSpPr>
            <p:spPr>
              <a:xfrm>
                <a:off x="5114520" y="3118320"/>
                <a:ext cx="456120" cy="456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356" name="CustomShape 16"/>
              <p:cNvSpPr/>
              <p:nvPr/>
            </p:nvSpPr>
            <p:spPr>
              <a:xfrm>
                <a:off x="5239800" y="3238560"/>
                <a:ext cx="205560" cy="216360"/>
              </a:xfrm>
              <a:custGeom>
                <a:avLst/>
                <a:gdLst/>
                <a:ahLst/>
                <a:rect l="l" t="t" r="r" b="b"/>
                <a:pathLst>
                  <a:path w="1469677" h="1724545">
                    <a:moveTo>
                      <a:pt x="446064" y="966765"/>
                    </a:moveTo>
                    <a:cubicBezTo>
                      <a:pt x="302888" y="872669"/>
                      <a:pt x="208359" y="710613"/>
                      <a:pt x="208359" y="526480"/>
                    </a:cubicBezTo>
                    <a:cubicBezTo>
                      <a:pt x="208359" y="235712"/>
                      <a:pt x="444072" y="0"/>
                      <a:pt x="734839" y="0"/>
                    </a:cubicBezTo>
                    <a:cubicBezTo>
                      <a:pt x="1025606" y="0"/>
                      <a:pt x="1261318" y="235712"/>
                      <a:pt x="1261318" y="526480"/>
                    </a:cubicBezTo>
                    <a:cubicBezTo>
                      <a:pt x="1261318" y="710613"/>
                      <a:pt x="1166790" y="872669"/>
                      <a:pt x="1023614" y="966765"/>
                    </a:cubicBezTo>
                    <a:cubicBezTo>
                      <a:pt x="1285899" y="1078967"/>
                      <a:pt x="1469678" y="1339366"/>
                      <a:pt x="1469678" y="1642690"/>
                    </a:cubicBezTo>
                    <a:cubicBezTo>
                      <a:pt x="1469678" y="1687897"/>
                      <a:pt x="1433029" y="1724546"/>
                      <a:pt x="1387822" y="1724546"/>
                    </a:cubicBezTo>
                    <a:cubicBezTo>
                      <a:pt x="1342616" y="1724546"/>
                      <a:pt x="1305967" y="1687897"/>
                      <a:pt x="1305967" y="1642690"/>
                    </a:cubicBezTo>
                    <a:cubicBezTo>
                      <a:pt x="1305967" y="1327266"/>
                      <a:pt x="1050263" y="1071563"/>
                      <a:pt x="734839" y="1071563"/>
                    </a:cubicBezTo>
                    <a:cubicBezTo>
                      <a:pt x="419414" y="1071563"/>
                      <a:pt x="163711" y="1327266"/>
                      <a:pt x="163711" y="1642690"/>
                    </a:cubicBezTo>
                    <a:cubicBezTo>
                      <a:pt x="163711" y="1687897"/>
                      <a:pt x="127062" y="1724546"/>
                      <a:pt x="81855" y="1724546"/>
                    </a:cubicBezTo>
                    <a:cubicBezTo>
                      <a:pt x="36649" y="1724546"/>
                      <a:pt x="0" y="1687897"/>
                      <a:pt x="0" y="1642690"/>
                    </a:cubicBezTo>
                    <a:cubicBezTo>
                      <a:pt x="0" y="1339366"/>
                      <a:pt x="183779" y="1078967"/>
                      <a:pt x="446064" y="966765"/>
                    </a:cubicBezTo>
                    <a:close/>
                    <a:moveTo>
                      <a:pt x="734839" y="889248"/>
                    </a:moveTo>
                    <a:cubicBezTo>
                      <a:pt x="935191" y="889248"/>
                      <a:pt x="1097607" y="726832"/>
                      <a:pt x="1097607" y="526480"/>
                    </a:cubicBezTo>
                    <a:cubicBezTo>
                      <a:pt x="1097607" y="326127"/>
                      <a:pt x="935191" y="163711"/>
                      <a:pt x="734839" y="163711"/>
                    </a:cubicBezTo>
                    <a:cubicBezTo>
                      <a:pt x="534486" y="163711"/>
                      <a:pt x="372070" y="326127"/>
                      <a:pt x="372070" y="526480"/>
                    </a:cubicBezTo>
                    <a:cubicBezTo>
                      <a:pt x="372070" y="726832"/>
                      <a:pt x="534486" y="889248"/>
                      <a:pt x="734839" y="889248"/>
                    </a:cubicBezTo>
                    <a:close/>
                  </a:path>
                </a:pathLst>
              </a:custGeom>
              <a:solidFill>
                <a:schemeClr val="bg1"/>
              </a:solidFill>
              <a:ln w="1800">
                <a:noFill/>
              </a:ln>
            </p:spPr>
            <p:style>
              <a:lnRef idx="0"/>
              <a:fillRef idx="0"/>
              <a:effectRef idx="0"/>
              <a:fontRef idx="minor"/>
            </p:style>
          </p:sp>
        </p:grpSp>
      </p:grpSp>
      <p:grpSp>
        <p:nvGrpSpPr>
          <p:cNvPr id="357" name="Group 17"/>
          <p:cNvGrpSpPr/>
          <p:nvPr/>
        </p:nvGrpSpPr>
        <p:grpSpPr>
          <a:xfrm>
            <a:off x="4908600" y="4445280"/>
            <a:ext cx="2804400" cy="664920"/>
            <a:chOff x="4908600" y="4445280"/>
            <a:chExt cx="2804400" cy="664920"/>
          </a:xfrm>
        </p:grpSpPr>
        <p:sp>
          <p:nvSpPr>
            <p:cNvPr id="358" name="CustomShape 18"/>
            <p:cNvSpPr/>
            <p:nvPr/>
          </p:nvSpPr>
          <p:spPr>
            <a:xfrm>
              <a:off x="4908600" y="4445280"/>
              <a:ext cx="2804400" cy="664920"/>
            </a:xfrm>
            <a:prstGeom prst="round2DiagRect">
              <a:avLst>
                <a:gd name="adj1" fmla="val 16667"/>
                <a:gd name="adj2" fmla="val 0"/>
              </a:avLst>
            </a:prstGeom>
            <a:solidFill>
              <a:schemeClr val="bg1"/>
            </a:solidFill>
            <a:ln w="19080">
              <a:solidFill>
                <a:schemeClr val="accent1"/>
              </a:solidFill>
            </a:ln>
            <a:effectLst>
              <a:outerShdw algn="ctr" blurRad="228600" rotWithShape="0" sx="102000" sy="102000">
                <a:srgbClr val="000000">
                  <a:alpha val="20000"/>
                </a:srgbClr>
              </a:outerShdw>
            </a:effectLst>
          </p:spPr>
          <p:style>
            <a:lnRef idx="2">
              <a:schemeClr val="accent1">
                <a:shade val="50000"/>
              </a:schemeClr>
            </a:lnRef>
            <a:fillRef idx="1">
              <a:schemeClr val="accent1"/>
            </a:fillRef>
            <a:effectRef idx="0">
              <a:schemeClr val="accent1"/>
            </a:effectRef>
            <a:fontRef idx="minor"/>
          </p:style>
        </p:sp>
        <p:sp>
          <p:nvSpPr>
            <p:cNvPr id="359" name="CustomShape 19"/>
            <p:cNvSpPr/>
            <p:nvPr/>
          </p:nvSpPr>
          <p:spPr>
            <a:xfrm>
              <a:off x="5673240" y="4593240"/>
              <a:ext cx="1883160" cy="426600"/>
            </a:xfrm>
            <a:prstGeom prst="rect">
              <a:avLst/>
            </a:prstGeom>
            <a:noFill/>
            <a:ln>
              <a:noFill/>
            </a:ln>
          </p:spPr>
          <p:style>
            <a:lnRef idx="0"/>
            <a:fillRef idx="0"/>
            <a:effectRef idx="0"/>
            <a:fontRef idx="minor"/>
          </p:style>
          <p:txBody>
            <a:bodyPr lIns="0" rIns="0" tIns="0" bIns="0">
              <a:spAutoFit/>
            </a:bodyPr>
            <a:p>
              <a:pPr>
                <a:lnSpc>
                  <a:spcPct val="100000"/>
                </a:lnSpc>
              </a:pPr>
              <a:r>
                <a:rPr b="0" lang="en-US" sz="1400" spc="-1" strike="noStrike">
                  <a:solidFill>
                    <a:srgbClr val="587f7e"/>
                  </a:solidFill>
                  <a:latin typeface="OPPOSans H"/>
                  <a:ea typeface="OPPOSans H"/>
                </a:rPr>
                <a:t>The steps are not matched with ramps</a:t>
              </a:r>
              <a:endParaRPr b="0" lang="ru-RU" sz="1400" spc="-1" strike="noStrike">
                <a:latin typeface="Arial"/>
              </a:endParaRPr>
            </a:p>
          </p:txBody>
        </p:sp>
        <p:grpSp>
          <p:nvGrpSpPr>
            <p:cNvPr id="360" name="Group 20"/>
            <p:cNvGrpSpPr/>
            <p:nvPr/>
          </p:nvGrpSpPr>
          <p:grpSpPr>
            <a:xfrm>
              <a:off x="5114520" y="4549320"/>
              <a:ext cx="456120" cy="456840"/>
              <a:chOff x="5114520" y="4549320"/>
              <a:chExt cx="456120" cy="456840"/>
            </a:xfrm>
          </p:grpSpPr>
          <p:sp>
            <p:nvSpPr>
              <p:cNvPr id="361" name="CustomShape 21"/>
              <p:cNvSpPr/>
              <p:nvPr/>
            </p:nvSpPr>
            <p:spPr>
              <a:xfrm>
                <a:off x="5114520" y="4549320"/>
                <a:ext cx="456120" cy="456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362" name="CustomShape 22"/>
              <p:cNvSpPr/>
              <p:nvPr/>
            </p:nvSpPr>
            <p:spPr>
              <a:xfrm>
                <a:off x="5217480" y="4635000"/>
                <a:ext cx="250560" cy="285480"/>
              </a:xfrm>
              <a:custGeom>
                <a:avLst/>
                <a:gdLst/>
                <a:ahLst/>
                <a:rect l="l" t="t" r="r" b="b"/>
                <a:pathLst>
                  <a:path w="1666875" h="1901070">
                    <a:moveTo>
                      <a:pt x="833438" y="0"/>
                    </a:moveTo>
                    <a:lnTo>
                      <a:pt x="1666875" y="472321"/>
                    </a:lnTo>
                    <a:lnTo>
                      <a:pt x="1666875" y="1424821"/>
                    </a:lnTo>
                    <a:lnTo>
                      <a:pt x="833438" y="1901071"/>
                    </a:lnTo>
                    <a:lnTo>
                      <a:pt x="0" y="1424821"/>
                    </a:lnTo>
                    <a:lnTo>
                      <a:pt x="0" y="472321"/>
                    </a:lnTo>
                    <a:lnTo>
                      <a:pt x="833438" y="0"/>
                    </a:lnTo>
                    <a:close/>
                    <a:moveTo>
                      <a:pt x="833438" y="136922"/>
                    </a:moveTo>
                    <a:lnTo>
                      <a:pt x="119063" y="541734"/>
                    </a:lnTo>
                    <a:lnTo>
                      <a:pt x="119063" y="1355646"/>
                    </a:lnTo>
                    <a:lnTo>
                      <a:pt x="833438" y="1763792"/>
                    </a:lnTo>
                    <a:lnTo>
                      <a:pt x="1547813" y="1355527"/>
                    </a:lnTo>
                    <a:lnTo>
                      <a:pt x="1547813" y="541734"/>
                    </a:lnTo>
                    <a:lnTo>
                      <a:pt x="833438" y="136922"/>
                    </a:lnTo>
                    <a:close/>
                    <a:moveTo>
                      <a:pt x="1398032" y="540306"/>
                    </a:moveTo>
                    <a:lnTo>
                      <a:pt x="1459468" y="642461"/>
                    </a:lnTo>
                    <a:lnTo>
                      <a:pt x="892850" y="982742"/>
                    </a:lnTo>
                    <a:lnTo>
                      <a:pt x="892969" y="1662946"/>
                    </a:lnTo>
                    <a:lnTo>
                      <a:pt x="773906" y="1662946"/>
                    </a:lnTo>
                    <a:lnTo>
                      <a:pt x="773906" y="982742"/>
                    </a:lnTo>
                    <a:lnTo>
                      <a:pt x="207288" y="642580"/>
                    </a:lnTo>
                    <a:lnTo>
                      <a:pt x="268724" y="540425"/>
                    </a:lnTo>
                    <a:lnTo>
                      <a:pt x="833199" y="879753"/>
                    </a:lnTo>
                    <a:lnTo>
                      <a:pt x="1397913" y="540425"/>
                    </a:lnTo>
                    <a:close/>
                  </a:path>
                </a:pathLst>
              </a:custGeom>
              <a:solidFill>
                <a:schemeClr val="bg1"/>
              </a:solidFill>
              <a:ln w="1800">
                <a:noFill/>
              </a:ln>
            </p:spPr>
            <p:style>
              <a:lnRef idx="0"/>
              <a:fillRef idx="0"/>
              <a:effectRef idx="0"/>
              <a:fontRef idx="minor"/>
            </p:style>
          </p:sp>
        </p:grpSp>
      </p:grpSp>
      <p:grpSp>
        <p:nvGrpSpPr>
          <p:cNvPr id="363" name="Group 23"/>
          <p:cNvGrpSpPr/>
          <p:nvPr/>
        </p:nvGrpSpPr>
        <p:grpSpPr>
          <a:xfrm>
            <a:off x="8472960" y="3014280"/>
            <a:ext cx="2804400" cy="664920"/>
            <a:chOff x="8472960" y="3014280"/>
            <a:chExt cx="2804400" cy="664920"/>
          </a:xfrm>
        </p:grpSpPr>
        <p:sp>
          <p:nvSpPr>
            <p:cNvPr id="364" name="CustomShape 24"/>
            <p:cNvSpPr/>
            <p:nvPr/>
          </p:nvSpPr>
          <p:spPr>
            <a:xfrm>
              <a:off x="8472960" y="3014280"/>
              <a:ext cx="2804400" cy="664920"/>
            </a:xfrm>
            <a:prstGeom prst="round2DiagRect">
              <a:avLst>
                <a:gd name="adj1" fmla="val 16667"/>
                <a:gd name="adj2" fmla="val 0"/>
              </a:avLst>
            </a:prstGeom>
            <a:solidFill>
              <a:schemeClr val="bg1"/>
            </a:solidFill>
            <a:ln w="19080">
              <a:solidFill>
                <a:schemeClr val="accent1"/>
              </a:solidFill>
            </a:ln>
            <a:effectLst>
              <a:outerShdw algn="ctr" blurRad="228600" rotWithShape="0" sx="102000" sy="102000">
                <a:srgbClr val="000000">
                  <a:alpha val="20000"/>
                </a:srgbClr>
              </a:outerShdw>
            </a:effectLst>
          </p:spPr>
          <p:style>
            <a:lnRef idx="2">
              <a:schemeClr val="accent1">
                <a:shade val="50000"/>
              </a:schemeClr>
            </a:lnRef>
            <a:fillRef idx="1">
              <a:schemeClr val="accent1"/>
            </a:fillRef>
            <a:effectRef idx="0">
              <a:schemeClr val="accent1"/>
            </a:effectRef>
            <a:fontRef idx="minor"/>
          </p:style>
        </p:sp>
        <p:sp>
          <p:nvSpPr>
            <p:cNvPr id="365" name="CustomShape 25"/>
            <p:cNvSpPr/>
            <p:nvPr/>
          </p:nvSpPr>
          <p:spPr>
            <a:xfrm>
              <a:off x="9237960" y="3234960"/>
              <a:ext cx="1599120" cy="425880"/>
            </a:xfrm>
            <a:prstGeom prst="rect">
              <a:avLst/>
            </a:prstGeom>
            <a:noFill/>
            <a:ln>
              <a:noFill/>
            </a:ln>
          </p:spPr>
          <p:style>
            <a:lnRef idx="0"/>
            <a:fillRef idx="0"/>
            <a:effectRef idx="0"/>
            <a:fontRef idx="minor"/>
          </p:style>
          <p:txBody>
            <a:bodyPr lIns="0" rIns="0" tIns="0" bIns="0">
              <a:spAutoFit/>
            </a:bodyPr>
            <a:p>
              <a:pPr>
                <a:lnSpc>
                  <a:spcPct val="100000"/>
                </a:lnSpc>
              </a:pPr>
              <a:r>
                <a:rPr b="0" lang="en-US" sz="1400" spc="-1" strike="noStrike">
                  <a:solidFill>
                    <a:srgbClr val="587f7e"/>
                  </a:solidFill>
                  <a:latin typeface="OPPOSans H"/>
                  <a:ea typeface="OPPOSans H"/>
                </a:rPr>
                <a:t>The ground is slippery</a:t>
              </a:r>
              <a:endParaRPr b="0" lang="ru-RU" sz="1400" spc="-1" strike="noStrike">
                <a:latin typeface="Arial"/>
              </a:endParaRPr>
            </a:p>
          </p:txBody>
        </p:sp>
        <p:grpSp>
          <p:nvGrpSpPr>
            <p:cNvPr id="366" name="Group 26"/>
            <p:cNvGrpSpPr/>
            <p:nvPr/>
          </p:nvGrpSpPr>
          <p:grpSpPr>
            <a:xfrm>
              <a:off x="8678880" y="3118320"/>
              <a:ext cx="456120" cy="456840"/>
              <a:chOff x="8678880" y="3118320"/>
              <a:chExt cx="456120" cy="456840"/>
            </a:xfrm>
          </p:grpSpPr>
          <p:sp>
            <p:nvSpPr>
              <p:cNvPr id="367" name="CustomShape 27"/>
              <p:cNvSpPr/>
              <p:nvPr/>
            </p:nvSpPr>
            <p:spPr>
              <a:xfrm>
                <a:off x="8678880" y="3118320"/>
                <a:ext cx="456120" cy="456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sp>
            <p:nvSpPr>
              <p:cNvPr id="368" name="CustomShape 28"/>
              <p:cNvSpPr/>
              <p:nvPr/>
            </p:nvSpPr>
            <p:spPr>
              <a:xfrm>
                <a:off x="8767440" y="3247200"/>
                <a:ext cx="279000" cy="199440"/>
              </a:xfrm>
              <a:custGeom>
                <a:avLst/>
                <a:gdLst/>
                <a:ahLst/>
                <a:rect l="l" t="t" r="r" b="b"/>
                <a:pathLst>
                  <a:path w="1666875" h="1190625">
                    <a:moveTo>
                      <a:pt x="1662410" y="708422"/>
                    </a:moveTo>
                    <a:lnTo>
                      <a:pt x="1437680" y="370582"/>
                    </a:lnTo>
                    <a:cubicBezTo>
                      <a:pt x="1431727" y="361652"/>
                      <a:pt x="1422797" y="357188"/>
                      <a:pt x="1412379" y="357188"/>
                    </a:cubicBezTo>
                    <a:lnTo>
                      <a:pt x="1190625" y="357188"/>
                    </a:lnTo>
                    <a:lnTo>
                      <a:pt x="1190625" y="59531"/>
                    </a:lnTo>
                    <a:cubicBezTo>
                      <a:pt x="1190625" y="26789"/>
                      <a:pt x="1163836" y="0"/>
                      <a:pt x="1131094" y="0"/>
                    </a:cubicBezTo>
                    <a:lnTo>
                      <a:pt x="59531" y="0"/>
                    </a:lnTo>
                    <a:cubicBezTo>
                      <a:pt x="26789" y="0"/>
                      <a:pt x="0" y="26789"/>
                      <a:pt x="0" y="59531"/>
                    </a:cubicBezTo>
                    <a:lnTo>
                      <a:pt x="0" y="892969"/>
                    </a:lnTo>
                    <a:cubicBezTo>
                      <a:pt x="0" y="925711"/>
                      <a:pt x="26789" y="952500"/>
                      <a:pt x="59531" y="952500"/>
                    </a:cubicBezTo>
                    <a:lnTo>
                      <a:pt x="119063" y="952500"/>
                    </a:lnTo>
                    <a:cubicBezTo>
                      <a:pt x="119063" y="1083469"/>
                      <a:pt x="226219" y="1190625"/>
                      <a:pt x="357188" y="1190625"/>
                    </a:cubicBezTo>
                    <a:cubicBezTo>
                      <a:pt x="488156" y="1190625"/>
                      <a:pt x="595313" y="1083469"/>
                      <a:pt x="595313" y="952500"/>
                    </a:cubicBezTo>
                    <a:lnTo>
                      <a:pt x="1071563" y="952500"/>
                    </a:lnTo>
                    <a:cubicBezTo>
                      <a:pt x="1071563" y="1083469"/>
                      <a:pt x="1178719" y="1190625"/>
                      <a:pt x="1309688" y="1190625"/>
                    </a:cubicBezTo>
                    <a:cubicBezTo>
                      <a:pt x="1440656" y="1190625"/>
                      <a:pt x="1547813" y="1083469"/>
                      <a:pt x="1547813" y="952500"/>
                    </a:cubicBezTo>
                    <a:lnTo>
                      <a:pt x="1607344" y="952500"/>
                    </a:lnTo>
                    <a:cubicBezTo>
                      <a:pt x="1640086" y="952500"/>
                      <a:pt x="1666875" y="925711"/>
                      <a:pt x="1666875" y="892969"/>
                    </a:cubicBezTo>
                    <a:lnTo>
                      <a:pt x="1666875" y="724793"/>
                    </a:lnTo>
                    <a:cubicBezTo>
                      <a:pt x="1666875" y="718840"/>
                      <a:pt x="1665387" y="712887"/>
                      <a:pt x="1662410" y="708422"/>
                    </a:cubicBezTo>
                    <a:close/>
                    <a:moveTo>
                      <a:pt x="357188" y="1071563"/>
                    </a:moveTo>
                    <a:cubicBezTo>
                      <a:pt x="291703" y="1071563"/>
                      <a:pt x="238125" y="1017984"/>
                      <a:pt x="238125" y="952500"/>
                    </a:cubicBezTo>
                    <a:cubicBezTo>
                      <a:pt x="238125" y="887016"/>
                      <a:pt x="291703" y="833438"/>
                      <a:pt x="357188" y="833438"/>
                    </a:cubicBezTo>
                    <a:cubicBezTo>
                      <a:pt x="422672" y="833438"/>
                      <a:pt x="476250" y="887016"/>
                      <a:pt x="476250" y="952500"/>
                    </a:cubicBezTo>
                    <a:cubicBezTo>
                      <a:pt x="476250" y="1017984"/>
                      <a:pt x="422672" y="1071563"/>
                      <a:pt x="357188" y="1071563"/>
                    </a:cubicBezTo>
                    <a:close/>
                    <a:moveTo>
                      <a:pt x="1071563" y="833438"/>
                    </a:moveTo>
                    <a:lnTo>
                      <a:pt x="562570" y="833438"/>
                    </a:lnTo>
                    <a:cubicBezTo>
                      <a:pt x="520898" y="762000"/>
                      <a:pt x="444996" y="714375"/>
                      <a:pt x="357188" y="714375"/>
                    </a:cubicBezTo>
                    <a:cubicBezTo>
                      <a:pt x="269379" y="714375"/>
                      <a:pt x="191988" y="762000"/>
                      <a:pt x="151805" y="833438"/>
                    </a:cubicBezTo>
                    <a:lnTo>
                      <a:pt x="119063" y="833438"/>
                    </a:lnTo>
                    <a:lnTo>
                      <a:pt x="119063" y="119063"/>
                    </a:lnTo>
                    <a:lnTo>
                      <a:pt x="1071563" y="119063"/>
                    </a:lnTo>
                    <a:lnTo>
                      <a:pt x="1071563" y="833438"/>
                    </a:lnTo>
                    <a:close/>
                    <a:moveTo>
                      <a:pt x="1309688" y="1071563"/>
                    </a:moveTo>
                    <a:cubicBezTo>
                      <a:pt x="1244203" y="1071563"/>
                      <a:pt x="1190625" y="1017984"/>
                      <a:pt x="1190625" y="952500"/>
                    </a:cubicBezTo>
                    <a:cubicBezTo>
                      <a:pt x="1190625" y="887016"/>
                      <a:pt x="1244203" y="833438"/>
                      <a:pt x="1309688" y="833438"/>
                    </a:cubicBezTo>
                    <a:cubicBezTo>
                      <a:pt x="1375172" y="833438"/>
                      <a:pt x="1428750" y="887016"/>
                      <a:pt x="1428750" y="952500"/>
                    </a:cubicBezTo>
                    <a:cubicBezTo>
                      <a:pt x="1428750" y="1017984"/>
                      <a:pt x="1375172" y="1071563"/>
                      <a:pt x="1309688" y="1071563"/>
                    </a:cubicBezTo>
                    <a:close/>
                    <a:moveTo>
                      <a:pt x="1547813" y="833438"/>
                    </a:moveTo>
                    <a:lnTo>
                      <a:pt x="1515070" y="833438"/>
                    </a:lnTo>
                    <a:cubicBezTo>
                      <a:pt x="1473399" y="762000"/>
                      <a:pt x="1397496" y="714375"/>
                      <a:pt x="1309688" y="714375"/>
                    </a:cubicBezTo>
                    <a:cubicBezTo>
                      <a:pt x="1266527" y="714375"/>
                      <a:pt x="1226344" y="726281"/>
                      <a:pt x="1190625" y="747117"/>
                    </a:cubicBezTo>
                    <a:lnTo>
                      <a:pt x="1190625" y="476250"/>
                    </a:lnTo>
                    <a:lnTo>
                      <a:pt x="1367731" y="476250"/>
                    </a:lnTo>
                    <a:cubicBezTo>
                      <a:pt x="1378148" y="476250"/>
                      <a:pt x="1387078" y="480715"/>
                      <a:pt x="1391543" y="489645"/>
                    </a:cubicBezTo>
                    <a:lnTo>
                      <a:pt x="1541859" y="706934"/>
                    </a:lnTo>
                    <a:cubicBezTo>
                      <a:pt x="1544836" y="711399"/>
                      <a:pt x="1547813" y="717352"/>
                      <a:pt x="1547813" y="723305"/>
                    </a:cubicBezTo>
                    <a:lnTo>
                      <a:pt x="1547813" y="833438"/>
                    </a:lnTo>
                    <a:close/>
                  </a:path>
                </a:pathLst>
              </a:custGeom>
              <a:solidFill>
                <a:schemeClr val="bg1"/>
              </a:solidFill>
              <a:ln w="1800">
                <a:noFill/>
              </a:ln>
            </p:spPr>
            <p:style>
              <a:lnRef idx="0"/>
              <a:fillRef idx="0"/>
              <a:effectRef idx="0"/>
              <a:fontRef idx="minor"/>
            </p:style>
          </p:sp>
        </p:grpSp>
      </p:grpSp>
      <p:grpSp>
        <p:nvGrpSpPr>
          <p:cNvPr id="369" name="Group 29"/>
          <p:cNvGrpSpPr/>
          <p:nvPr/>
        </p:nvGrpSpPr>
        <p:grpSpPr>
          <a:xfrm>
            <a:off x="8472960" y="4445280"/>
            <a:ext cx="2804400" cy="664920"/>
            <a:chOff x="8472960" y="4445280"/>
            <a:chExt cx="2804400" cy="664920"/>
          </a:xfrm>
        </p:grpSpPr>
        <p:sp>
          <p:nvSpPr>
            <p:cNvPr id="370" name="CustomShape 30"/>
            <p:cNvSpPr/>
            <p:nvPr/>
          </p:nvSpPr>
          <p:spPr>
            <a:xfrm>
              <a:off x="8472960" y="4445280"/>
              <a:ext cx="2804400" cy="664920"/>
            </a:xfrm>
            <a:prstGeom prst="round2DiagRect">
              <a:avLst>
                <a:gd name="adj1" fmla="val 16667"/>
                <a:gd name="adj2" fmla="val 0"/>
              </a:avLst>
            </a:prstGeom>
            <a:solidFill>
              <a:schemeClr val="bg1"/>
            </a:solidFill>
            <a:ln w="19080">
              <a:solidFill>
                <a:schemeClr val="accent1"/>
              </a:solidFill>
            </a:ln>
            <a:effectLst>
              <a:outerShdw algn="ctr" blurRad="228600" rotWithShape="0" sx="102000" sy="102000">
                <a:srgbClr val="000000">
                  <a:alpha val="20000"/>
                </a:srgbClr>
              </a:outerShdw>
            </a:effectLst>
          </p:spPr>
          <p:style>
            <a:lnRef idx="2">
              <a:schemeClr val="accent1">
                <a:shade val="50000"/>
              </a:schemeClr>
            </a:lnRef>
            <a:fillRef idx="1">
              <a:schemeClr val="accent1"/>
            </a:fillRef>
            <a:effectRef idx="0">
              <a:schemeClr val="accent1"/>
            </a:effectRef>
            <a:fontRef idx="minor"/>
          </p:style>
        </p:sp>
        <p:sp>
          <p:nvSpPr>
            <p:cNvPr id="371" name="CustomShape 31"/>
            <p:cNvSpPr/>
            <p:nvPr/>
          </p:nvSpPr>
          <p:spPr>
            <a:xfrm>
              <a:off x="9237960" y="4692240"/>
              <a:ext cx="1879920" cy="213480"/>
            </a:xfrm>
            <a:prstGeom prst="rect">
              <a:avLst/>
            </a:prstGeom>
            <a:noFill/>
            <a:ln>
              <a:noFill/>
            </a:ln>
          </p:spPr>
          <p:style>
            <a:lnRef idx="0"/>
            <a:fillRef idx="0"/>
            <a:effectRef idx="0"/>
            <a:fontRef idx="minor"/>
          </p:style>
          <p:txBody>
            <a:bodyPr lIns="0" rIns="0" tIns="0" bIns="0">
              <a:spAutoFit/>
            </a:bodyPr>
            <a:p>
              <a:pPr>
                <a:lnSpc>
                  <a:spcPct val="100000"/>
                </a:lnSpc>
              </a:pPr>
              <a:r>
                <a:rPr b="0" lang="en-US" sz="1400" spc="-1" strike="noStrike">
                  <a:solidFill>
                    <a:srgbClr val="587f7e"/>
                  </a:solidFill>
                  <a:latin typeface="OPPOSans H"/>
                  <a:ea typeface="OPPOSans H"/>
                </a:rPr>
                <a:t>Few rest areas</a:t>
              </a:r>
              <a:endParaRPr b="0" lang="ru-RU" sz="1400" spc="-1" strike="noStrike">
                <a:latin typeface="Arial"/>
              </a:endParaRPr>
            </a:p>
          </p:txBody>
        </p:sp>
        <p:grpSp>
          <p:nvGrpSpPr>
            <p:cNvPr id="372" name="Group 32"/>
            <p:cNvGrpSpPr/>
            <p:nvPr/>
          </p:nvGrpSpPr>
          <p:grpSpPr>
            <a:xfrm>
              <a:off x="8678880" y="4549320"/>
              <a:ext cx="456120" cy="456840"/>
              <a:chOff x="8678880" y="4549320"/>
              <a:chExt cx="456120" cy="456840"/>
            </a:xfrm>
          </p:grpSpPr>
          <p:sp>
            <p:nvSpPr>
              <p:cNvPr id="373" name="CustomShape 33"/>
              <p:cNvSpPr/>
              <p:nvPr/>
            </p:nvSpPr>
            <p:spPr>
              <a:xfrm>
                <a:off x="8678880" y="4549320"/>
                <a:ext cx="456120" cy="456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grpSp>
            <p:nvGrpSpPr>
              <p:cNvPr id="374" name="Group 34"/>
              <p:cNvGrpSpPr/>
              <p:nvPr/>
            </p:nvGrpSpPr>
            <p:grpSpPr>
              <a:xfrm>
                <a:off x="8773920" y="4687560"/>
                <a:ext cx="266400" cy="180720"/>
                <a:chOff x="8773920" y="4687560"/>
                <a:chExt cx="266400" cy="180720"/>
              </a:xfrm>
            </p:grpSpPr>
            <p:sp>
              <p:nvSpPr>
                <p:cNvPr id="375" name="CustomShape 35"/>
                <p:cNvSpPr/>
                <p:nvPr/>
              </p:nvSpPr>
              <p:spPr>
                <a:xfrm>
                  <a:off x="8839800" y="4782960"/>
                  <a:ext cx="134640" cy="85320"/>
                </a:xfrm>
                <a:custGeom>
                  <a:avLst/>
                  <a:gdLst/>
                  <a:ahLst/>
                  <a:rect l="l" t="t" r="r" b="b"/>
                  <a:pathLst>
                    <a:path w="816880" h="518665">
                      <a:moveTo>
                        <a:pt x="408347" y="288168"/>
                      </a:moveTo>
                      <a:cubicBezTo>
                        <a:pt x="346211" y="288168"/>
                        <a:pt x="295796" y="339700"/>
                        <a:pt x="295796" y="403324"/>
                      </a:cubicBezTo>
                      <a:cubicBezTo>
                        <a:pt x="295796" y="466948"/>
                        <a:pt x="346025" y="518666"/>
                        <a:pt x="408347" y="518666"/>
                      </a:cubicBezTo>
                      <a:cubicBezTo>
                        <a:pt x="470669" y="518666"/>
                        <a:pt x="520898" y="466948"/>
                        <a:pt x="520898" y="403324"/>
                      </a:cubicBezTo>
                      <a:cubicBezTo>
                        <a:pt x="520898" y="339700"/>
                        <a:pt x="470483" y="288168"/>
                        <a:pt x="408347" y="288168"/>
                      </a:cubicBezTo>
                      <a:close/>
                      <a:moveTo>
                        <a:pt x="0" y="158502"/>
                      </a:moveTo>
                      <a:lnTo>
                        <a:pt x="79623" y="239985"/>
                      </a:lnTo>
                      <a:cubicBezTo>
                        <a:pt x="168176" y="162595"/>
                        <a:pt x="282959" y="115342"/>
                        <a:pt x="408347" y="115342"/>
                      </a:cubicBezTo>
                      <a:cubicBezTo>
                        <a:pt x="533735" y="115342"/>
                        <a:pt x="648519" y="162409"/>
                        <a:pt x="737257" y="239985"/>
                      </a:cubicBezTo>
                      <a:lnTo>
                        <a:pt x="816880" y="158502"/>
                      </a:lnTo>
                      <a:cubicBezTo>
                        <a:pt x="707678" y="60275"/>
                        <a:pt x="564989" y="0"/>
                        <a:pt x="408533" y="0"/>
                      </a:cubicBezTo>
                      <a:cubicBezTo>
                        <a:pt x="251892" y="186"/>
                        <a:pt x="109017" y="60275"/>
                        <a:pt x="0" y="158502"/>
                      </a:cubicBezTo>
                      <a:close/>
                    </a:path>
                  </a:pathLst>
                </a:custGeom>
                <a:solidFill>
                  <a:schemeClr val="bg1"/>
                </a:solidFill>
                <a:ln w="1800">
                  <a:noFill/>
                </a:ln>
              </p:spPr>
              <p:style>
                <a:lnRef idx="0"/>
                <a:fillRef idx="0"/>
                <a:effectRef idx="0"/>
                <a:fontRef idx="minor"/>
              </p:style>
            </p:sp>
            <p:sp>
              <p:nvSpPr>
                <p:cNvPr id="376" name="CustomShape 36"/>
                <p:cNvSpPr/>
                <p:nvPr/>
              </p:nvSpPr>
              <p:spPr>
                <a:xfrm>
                  <a:off x="8807040" y="4735080"/>
                  <a:ext cx="200520" cy="53280"/>
                </a:xfrm>
                <a:custGeom>
                  <a:avLst/>
                  <a:gdLst/>
                  <a:ahLst/>
                  <a:rect l="l" t="t" r="r" b="b"/>
                  <a:pathLst>
                    <a:path w="1214995" h="324073">
                      <a:moveTo>
                        <a:pt x="0" y="242590"/>
                      </a:moveTo>
                      <a:lnTo>
                        <a:pt x="79623" y="324074"/>
                      </a:lnTo>
                      <a:cubicBezTo>
                        <a:pt x="219521" y="194593"/>
                        <a:pt x="404440" y="114970"/>
                        <a:pt x="607405" y="114970"/>
                      </a:cubicBezTo>
                      <a:cubicBezTo>
                        <a:pt x="810369" y="114970"/>
                        <a:pt x="995474" y="194593"/>
                        <a:pt x="1135373" y="324074"/>
                      </a:cubicBezTo>
                      <a:lnTo>
                        <a:pt x="1214996" y="242776"/>
                      </a:lnTo>
                      <a:cubicBezTo>
                        <a:pt x="1054633" y="92460"/>
                        <a:pt x="841623" y="0"/>
                        <a:pt x="607591" y="0"/>
                      </a:cubicBezTo>
                      <a:cubicBezTo>
                        <a:pt x="373373" y="-186"/>
                        <a:pt x="160548" y="92460"/>
                        <a:pt x="0" y="242590"/>
                      </a:cubicBezTo>
                      <a:close/>
                    </a:path>
                  </a:pathLst>
                </a:custGeom>
                <a:solidFill>
                  <a:schemeClr val="bg1"/>
                </a:solidFill>
                <a:ln w="1800">
                  <a:noFill/>
                </a:ln>
              </p:spPr>
              <p:style>
                <a:lnRef idx="0"/>
                <a:fillRef idx="0"/>
                <a:effectRef idx="0"/>
                <a:fontRef idx="minor"/>
              </p:style>
            </p:sp>
            <p:sp>
              <p:nvSpPr>
                <p:cNvPr id="377" name="CustomShape 37"/>
                <p:cNvSpPr/>
                <p:nvPr/>
              </p:nvSpPr>
              <p:spPr>
                <a:xfrm>
                  <a:off x="8773920" y="4687560"/>
                  <a:ext cx="266400" cy="67320"/>
                </a:xfrm>
                <a:custGeom>
                  <a:avLst/>
                  <a:gdLst/>
                  <a:ahLst/>
                  <a:rect l="l" t="t" r="r" b="b"/>
                  <a:pathLst>
                    <a:path w="1612924" h="408719">
                      <a:moveTo>
                        <a:pt x="806462" y="0"/>
                      </a:moveTo>
                      <a:cubicBezTo>
                        <a:pt x="494667" y="0"/>
                        <a:pt x="211522" y="125016"/>
                        <a:pt x="0" y="327236"/>
                      </a:cubicBezTo>
                      <a:lnTo>
                        <a:pt x="79623" y="408719"/>
                      </a:lnTo>
                      <a:cubicBezTo>
                        <a:pt x="270681" y="227149"/>
                        <a:pt x="525735" y="115156"/>
                        <a:pt x="806462" y="115156"/>
                      </a:cubicBezTo>
                      <a:cubicBezTo>
                        <a:pt x="1087190" y="115156"/>
                        <a:pt x="1342244" y="227149"/>
                        <a:pt x="1533302" y="408719"/>
                      </a:cubicBezTo>
                      <a:lnTo>
                        <a:pt x="1612925" y="327236"/>
                      </a:lnTo>
                      <a:cubicBezTo>
                        <a:pt x="1401403" y="125016"/>
                        <a:pt x="1118257" y="0"/>
                        <a:pt x="806462" y="0"/>
                      </a:cubicBezTo>
                      <a:close/>
                    </a:path>
                  </a:pathLst>
                </a:custGeom>
                <a:solidFill>
                  <a:schemeClr val="bg1"/>
                </a:solidFill>
                <a:ln w="1800">
                  <a:noFill/>
                </a:ln>
              </p:spPr>
              <p:style>
                <a:lnRef idx="0"/>
                <a:fillRef idx="0"/>
                <a:effectRef idx="0"/>
                <a:fontRef idx="minor"/>
              </p:style>
            </p:sp>
          </p:grpSp>
        </p:grpSp>
      </p:grpSp>
      <p:grpSp>
        <p:nvGrpSpPr>
          <p:cNvPr id="378" name="Group 38"/>
          <p:cNvGrpSpPr/>
          <p:nvPr/>
        </p:nvGrpSpPr>
        <p:grpSpPr>
          <a:xfrm>
            <a:off x="8472960" y="1583280"/>
            <a:ext cx="2804400" cy="664920"/>
            <a:chOff x="8472960" y="1583280"/>
            <a:chExt cx="2804400" cy="664920"/>
          </a:xfrm>
        </p:grpSpPr>
        <p:sp>
          <p:nvSpPr>
            <p:cNvPr id="379" name="CustomShape 39"/>
            <p:cNvSpPr/>
            <p:nvPr/>
          </p:nvSpPr>
          <p:spPr>
            <a:xfrm>
              <a:off x="8472960" y="1583280"/>
              <a:ext cx="2804400" cy="664920"/>
            </a:xfrm>
            <a:prstGeom prst="round2DiagRect">
              <a:avLst>
                <a:gd name="adj1" fmla="val 16667"/>
                <a:gd name="adj2" fmla="val 0"/>
              </a:avLst>
            </a:prstGeom>
            <a:solidFill>
              <a:schemeClr val="bg1"/>
            </a:solidFill>
            <a:ln w="19080">
              <a:solidFill>
                <a:schemeClr val="accent1"/>
              </a:solidFill>
            </a:ln>
            <a:effectLst>
              <a:outerShdw algn="ctr" blurRad="228600" rotWithShape="0" sx="102000" sy="102000">
                <a:srgbClr val="000000">
                  <a:alpha val="20000"/>
                </a:srgbClr>
              </a:outerShdw>
            </a:effectLst>
          </p:spPr>
          <p:style>
            <a:lnRef idx="2">
              <a:schemeClr val="accent1">
                <a:shade val="50000"/>
              </a:schemeClr>
            </a:lnRef>
            <a:fillRef idx="1">
              <a:schemeClr val="accent1"/>
            </a:fillRef>
            <a:effectRef idx="0">
              <a:schemeClr val="accent1"/>
            </a:effectRef>
            <a:fontRef idx="minor"/>
          </p:style>
        </p:sp>
        <p:sp>
          <p:nvSpPr>
            <p:cNvPr id="380" name="CustomShape 40"/>
            <p:cNvSpPr/>
            <p:nvPr/>
          </p:nvSpPr>
          <p:spPr>
            <a:xfrm>
              <a:off x="9237960" y="1747800"/>
              <a:ext cx="1599120" cy="426600"/>
            </a:xfrm>
            <a:prstGeom prst="rect">
              <a:avLst/>
            </a:prstGeom>
            <a:noFill/>
            <a:ln>
              <a:noFill/>
            </a:ln>
          </p:spPr>
          <p:style>
            <a:lnRef idx="0"/>
            <a:fillRef idx="0"/>
            <a:effectRef idx="0"/>
            <a:fontRef idx="minor"/>
          </p:style>
          <p:txBody>
            <a:bodyPr lIns="0" rIns="0" tIns="0" bIns="0">
              <a:spAutoFit/>
            </a:bodyPr>
            <a:p>
              <a:pPr>
                <a:lnSpc>
                  <a:spcPct val="100000"/>
                </a:lnSpc>
              </a:pPr>
              <a:r>
                <a:rPr b="0" lang="en-US" sz="1400" spc="-1" strike="noStrike">
                  <a:solidFill>
                    <a:srgbClr val="587f7e"/>
                  </a:solidFill>
                  <a:latin typeface="OPPOSans H"/>
                  <a:ea typeface="OPPOSans H"/>
                </a:rPr>
                <a:t>Insufficient illumination at night</a:t>
              </a:r>
              <a:endParaRPr b="0" lang="ru-RU" sz="1400" spc="-1" strike="noStrike">
                <a:latin typeface="Arial"/>
              </a:endParaRPr>
            </a:p>
          </p:txBody>
        </p:sp>
        <p:grpSp>
          <p:nvGrpSpPr>
            <p:cNvPr id="381" name="Group 41"/>
            <p:cNvGrpSpPr/>
            <p:nvPr/>
          </p:nvGrpSpPr>
          <p:grpSpPr>
            <a:xfrm>
              <a:off x="8680320" y="1703520"/>
              <a:ext cx="456120" cy="456840"/>
              <a:chOff x="8680320" y="1703520"/>
              <a:chExt cx="456120" cy="456840"/>
            </a:xfrm>
          </p:grpSpPr>
          <p:sp>
            <p:nvSpPr>
              <p:cNvPr id="382" name="CustomShape 42"/>
              <p:cNvSpPr/>
              <p:nvPr/>
            </p:nvSpPr>
            <p:spPr>
              <a:xfrm>
                <a:off x="8680320" y="1703520"/>
                <a:ext cx="456120" cy="4568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p:style>
          </p:sp>
          <p:pic>
            <p:nvPicPr>
              <p:cNvPr id="383" name="图形 76" descr=""/>
              <p:cNvPicPr/>
              <p:nvPr/>
            </p:nvPicPr>
            <p:blipFill>
              <a:blip r:embed="rId1"/>
              <a:stretch/>
            </p:blipFill>
            <p:spPr>
              <a:xfrm>
                <a:off x="8695800" y="1719360"/>
                <a:ext cx="425160" cy="425160"/>
              </a:xfrm>
              <a:prstGeom prst="rect">
                <a:avLst/>
              </a:prstGeom>
              <a:ln>
                <a:noFill/>
              </a:ln>
            </p:spPr>
          </p:pic>
        </p:grpSp>
      </p:grpSp>
      <p:pic>
        <p:nvPicPr>
          <p:cNvPr id="384" name="图片 11" descr=""/>
          <p:cNvPicPr/>
          <p:nvPr/>
        </p:nvPicPr>
        <p:blipFill>
          <a:blip r:embed="rId2"/>
          <a:stretch/>
        </p:blipFill>
        <p:spPr>
          <a:xfrm>
            <a:off x="1299960" y="1774080"/>
            <a:ext cx="2766600" cy="3362760"/>
          </a:xfrm>
          <a:prstGeom prst="rect">
            <a:avLst/>
          </a:prstGeom>
          <a:ln>
            <a:noFill/>
          </a:ln>
        </p:spPr>
      </p:pic>
    </p:spTree>
  </p:cSld>
  <mc:AlternateContent>
    <mc:Choice Requires="p14">
      <p:transition spd="slow" p14:dur="2000"/>
    </mc:Choice>
    <mc:Fallback>
      <p:transition spd="slow"/>
    </mc:Fallback>
  </mc:AlternateContent>
  <p:timing>
    <p:tnLst>
      <p:par>
        <p:cTn id="34" dur="indefinite" restart="never" nodeType="tmRoot">
          <p:childTnLst>
            <p:seq>
              <p:cTn id="35" dur="indefinite" nodeType="mainSeq">
                <p:childTnLst>
                  <p:par>
                    <p:cTn id="36" fill="hold">
                      <p:stCondLst>
                        <p:cond delay="indefinite"/>
                      </p:stCondLst>
                      <p:childTnLst>
                        <p:par>
                          <p:cTn id="37" fill="hold">
                            <p:stCondLst>
                              <p:cond delay="0"/>
                            </p:stCondLst>
                            <p:childTnLst>
                              <p:par>
                                <p:cTn id="38" nodeType="clickEffect" fill="hold" presetClass="entr" presetID="42">
                                  <p:stCondLst>
                                    <p:cond delay="0"/>
                                  </p:stCondLst>
                                  <p:childTnLst>
                                    <p:set>
                                      <p:cBhvr>
                                        <p:cTn id="39" dur="1" fill="hold">
                                          <p:stCondLst>
                                            <p:cond delay="0"/>
                                          </p:stCondLst>
                                        </p:cTn>
                                        <p:tgtEl>
                                          <p:spTgt spid="343"/>
                                        </p:tgtEl>
                                        <p:attrNameLst>
                                          <p:attrName>style.visibility</p:attrName>
                                        </p:attrNameLst>
                                      </p:cBhvr>
                                      <p:to>
                                        <p:strVal val="visible"/>
                                      </p:to>
                                    </p:set>
                                    <p:animEffect filter="fade" transition="in">
                                      <p:cBhvr additive="repl">
                                        <p:cTn id="40" dur="1000"/>
                                        <p:tgtEl>
                                          <p:spTgt spid="343"/>
                                        </p:tgtEl>
                                      </p:cBhvr>
                                    </p:animEffect>
                                    <p:anim calcmode="lin" valueType="num">
                                      <p:cBhvr additive="repl">
                                        <p:cTn id="41" dur="1000" fill="hold"/>
                                        <p:tgtEl>
                                          <p:spTgt spid="343"/>
                                        </p:tgtEl>
                                        <p:attrNameLst>
                                          <p:attrName>ppt_x</p:attrName>
                                        </p:attrNameLst>
                                      </p:cBhvr>
                                      <p:tavLst>
                                        <p:tav tm="0">
                                          <p:val>
                                            <p:strVal val="#ppt_x"/>
                                          </p:val>
                                        </p:tav>
                                        <p:tav tm="100000">
                                          <p:val>
                                            <p:strVal val="#ppt_x"/>
                                          </p:val>
                                        </p:tav>
                                      </p:tavLst>
                                    </p:anim>
                                    <p:anim calcmode="lin" valueType="num">
                                      <p:cBhvr additive="repl">
                                        <p:cTn id="42" dur="1000" fill="hold"/>
                                        <p:tgtEl>
                                          <p:spTgt spid="343"/>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nodeType="clickEffect" fill="hold" presetClass="entr" presetID="42">
                                  <p:stCondLst>
                                    <p:cond delay="0"/>
                                  </p:stCondLst>
                                  <p:childTnLst>
                                    <p:set>
                                      <p:cBhvr>
                                        <p:cTn id="46" dur="1" fill="hold">
                                          <p:stCondLst>
                                            <p:cond delay="0"/>
                                          </p:stCondLst>
                                        </p:cTn>
                                        <p:tgtEl>
                                          <p:spTgt spid="351"/>
                                        </p:tgtEl>
                                        <p:attrNameLst>
                                          <p:attrName>style.visibility</p:attrName>
                                        </p:attrNameLst>
                                      </p:cBhvr>
                                      <p:to>
                                        <p:strVal val="visible"/>
                                      </p:to>
                                    </p:set>
                                    <p:animEffect filter="fade" transition="in">
                                      <p:cBhvr additive="repl">
                                        <p:cTn id="47" dur="1000"/>
                                        <p:tgtEl>
                                          <p:spTgt spid="351"/>
                                        </p:tgtEl>
                                      </p:cBhvr>
                                    </p:animEffect>
                                    <p:anim calcmode="lin" valueType="num">
                                      <p:cBhvr additive="repl">
                                        <p:cTn id="48" dur="1000" fill="hold"/>
                                        <p:tgtEl>
                                          <p:spTgt spid="351"/>
                                        </p:tgtEl>
                                        <p:attrNameLst>
                                          <p:attrName>ppt_x</p:attrName>
                                        </p:attrNameLst>
                                      </p:cBhvr>
                                      <p:tavLst>
                                        <p:tav tm="0">
                                          <p:val>
                                            <p:strVal val="#ppt_x"/>
                                          </p:val>
                                        </p:tav>
                                        <p:tav tm="100000">
                                          <p:val>
                                            <p:strVal val="#ppt_x"/>
                                          </p:val>
                                        </p:tav>
                                      </p:tavLst>
                                    </p:anim>
                                    <p:anim calcmode="lin" valueType="num">
                                      <p:cBhvr additive="repl">
                                        <p:cTn id="49" dur="1000" fill="hold"/>
                                        <p:tgtEl>
                                          <p:spTgt spid="351"/>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nodeType="clickEffect" fill="hold" presetClass="entr" presetID="42">
                                  <p:stCondLst>
                                    <p:cond delay="0"/>
                                  </p:stCondLst>
                                  <p:childTnLst>
                                    <p:set>
                                      <p:cBhvr>
                                        <p:cTn id="53" dur="1" fill="hold">
                                          <p:stCondLst>
                                            <p:cond delay="0"/>
                                          </p:stCondLst>
                                        </p:cTn>
                                        <p:tgtEl>
                                          <p:spTgt spid="357"/>
                                        </p:tgtEl>
                                        <p:attrNameLst>
                                          <p:attrName>style.visibility</p:attrName>
                                        </p:attrNameLst>
                                      </p:cBhvr>
                                      <p:to>
                                        <p:strVal val="visible"/>
                                      </p:to>
                                    </p:set>
                                    <p:animEffect filter="fade" transition="in">
                                      <p:cBhvr additive="repl">
                                        <p:cTn id="54" dur="1000"/>
                                        <p:tgtEl>
                                          <p:spTgt spid="357"/>
                                        </p:tgtEl>
                                      </p:cBhvr>
                                    </p:animEffect>
                                    <p:anim calcmode="lin" valueType="num">
                                      <p:cBhvr additive="repl">
                                        <p:cTn id="55" dur="1000" fill="hold"/>
                                        <p:tgtEl>
                                          <p:spTgt spid="357"/>
                                        </p:tgtEl>
                                        <p:attrNameLst>
                                          <p:attrName>ppt_x</p:attrName>
                                        </p:attrNameLst>
                                      </p:cBhvr>
                                      <p:tavLst>
                                        <p:tav tm="0">
                                          <p:val>
                                            <p:strVal val="#ppt_x"/>
                                          </p:val>
                                        </p:tav>
                                        <p:tav tm="100000">
                                          <p:val>
                                            <p:strVal val="#ppt_x"/>
                                          </p:val>
                                        </p:tav>
                                      </p:tavLst>
                                    </p:anim>
                                    <p:anim calcmode="lin" valueType="num">
                                      <p:cBhvr additive="repl">
                                        <p:cTn id="56" dur="1000" fill="hold"/>
                                        <p:tgtEl>
                                          <p:spTgt spid="357"/>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nodeType="clickEffect" fill="hold" presetClass="entr" presetID="42">
                                  <p:stCondLst>
                                    <p:cond delay="0"/>
                                  </p:stCondLst>
                                  <p:childTnLst>
                                    <p:set>
                                      <p:cBhvr>
                                        <p:cTn id="60" dur="1" fill="hold">
                                          <p:stCondLst>
                                            <p:cond delay="0"/>
                                          </p:stCondLst>
                                        </p:cTn>
                                        <p:tgtEl>
                                          <p:spTgt spid="378"/>
                                        </p:tgtEl>
                                        <p:attrNameLst>
                                          <p:attrName>style.visibility</p:attrName>
                                        </p:attrNameLst>
                                      </p:cBhvr>
                                      <p:to>
                                        <p:strVal val="visible"/>
                                      </p:to>
                                    </p:set>
                                    <p:animEffect filter="fade" transition="in">
                                      <p:cBhvr additive="repl">
                                        <p:cTn id="61" dur="1000"/>
                                        <p:tgtEl>
                                          <p:spTgt spid="378"/>
                                        </p:tgtEl>
                                      </p:cBhvr>
                                    </p:animEffect>
                                    <p:anim calcmode="lin" valueType="num">
                                      <p:cBhvr additive="repl">
                                        <p:cTn id="62" dur="1000" fill="hold"/>
                                        <p:tgtEl>
                                          <p:spTgt spid="378"/>
                                        </p:tgtEl>
                                        <p:attrNameLst>
                                          <p:attrName>ppt_x</p:attrName>
                                        </p:attrNameLst>
                                      </p:cBhvr>
                                      <p:tavLst>
                                        <p:tav tm="0">
                                          <p:val>
                                            <p:strVal val="#ppt_x"/>
                                          </p:val>
                                        </p:tav>
                                        <p:tav tm="100000">
                                          <p:val>
                                            <p:strVal val="#ppt_x"/>
                                          </p:val>
                                        </p:tav>
                                      </p:tavLst>
                                    </p:anim>
                                    <p:anim calcmode="lin" valueType="num">
                                      <p:cBhvr additive="repl">
                                        <p:cTn id="63" dur="1000" fill="hold"/>
                                        <p:tgtEl>
                                          <p:spTgt spid="378"/>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nodeType="clickEffect" fill="hold" presetClass="entr" presetID="42">
                                  <p:stCondLst>
                                    <p:cond delay="0"/>
                                  </p:stCondLst>
                                  <p:childTnLst>
                                    <p:set>
                                      <p:cBhvr>
                                        <p:cTn id="67" dur="1" fill="hold">
                                          <p:stCondLst>
                                            <p:cond delay="0"/>
                                          </p:stCondLst>
                                        </p:cTn>
                                        <p:tgtEl>
                                          <p:spTgt spid="363"/>
                                        </p:tgtEl>
                                        <p:attrNameLst>
                                          <p:attrName>style.visibility</p:attrName>
                                        </p:attrNameLst>
                                      </p:cBhvr>
                                      <p:to>
                                        <p:strVal val="visible"/>
                                      </p:to>
                                    </p:set>
                                    <p:animEffect filter="fade" transition="in">
                                      <p:cBhvr additive="repl">
                                        <p:cTn id="68" dur="1000"/>
                                        <p:tgtEl>
                                          <p:spTgt spid="363"/>
                                        </p:tgtEl>
                                      </p:cBhvr>
                                    </p:animEffect>
                                    <p:anim calcmode="lin" valueType="num">
                                      <p:cBhvr additive="repl">
                                        <p:cTn id="69" dur="1000" fill="hold"/>
                                        <p:tgtEl>
                                          <p:spTgt spid="363"/>
                                        </p:tgtEl>
                                        <p:attrNameLst>
                                          <p:attrName>ppt_x</p:attrName>
                                        </p:attrNameLst>
                                      </p:cBhvr>
                                      <p:tavLst>
                                        <p:tav tm="0">
                                          <p:val>
                                            <p:strVal val="#ppt_x"/>
                                          </p:val>
                                        </p:tav>
                                        <p:tav tm="100000">
                                          <p:val>
                                            <p:strVal val="#ppt_x"/>
                                          </p:val>
                                        </p:tav>
                                      </p:tavLst>
                                    </p:anim>
                                    <p:anim calcmode="lin" valueType="num">
                                      <p:cBhvr additive="repl">
                                        <p:cTn id="70" dur="1000" fill="hold"/>
                                        <p:tgtEl>
                                          <p:spTgt spid="363"/>
                                        </p:tgtEl>
                                        <p:attrNameLst>
                                          <p:attrName>ppt_y</p:attrName>
                                        </p:attrNameLst>
                                      </p:cBhvr>
                                      <p:tavLst>
                                        <p:tav tm="0">
                                          <p:val>
                                            <p:strVal val="#ppt_y+.1"/>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nodeType="clickEffect" fill="hold" presetClass="entr" presetID="42">
                                  <p:stCondLst>
                                    <p:cond delay="0"/>
                                  </p:stCondLst>
                                  <p:childTnLst>
                                    <p:set>
                                      <p:cBhvr>
                                        <p:cTn id="74" dur="1" fill="hold">
                                          <p:stCondLst>
                                            <p:cond delay="0"/>
                                          </p:stCondLst>
                                        </p:cTn>
                                        <p:tgtEl>
                                          <p:spTgt spid="369"/>
                                        </p:tgtEl>
                                        <p:attrNameLst>
                                          <p:attrName>style.visibility</p:attrName>
                                        </p:attrNameLst>
                                      </p:cBhvr>
                                      <p:to>
                                        <p:strVal val="visible"/>
                                      </p:to>
                                    </p:set>
                                    <p:animEffect filter="fade" transition="in">
                                      <p:cBhvr additive="repl">
                                        <p:cTn id="75" dur="1000"/>
                                        <p:tgtEl>
                                          <p:spTgt spid="369"/>
                                        </p:tgtEl>
                                      </p:cBhvr>
                                    </p:animEffect>
                                    <p:anim calcmode="lin" valueType="num">
                                      <p:cBhvr additive="repl">
                                        <p:cTn id="76" dur="1000" fill="hold"/>
                                        <p:tgtEl>
                                          <p:spTgt spid="369"/>
                                        </p:tgtEl>
                                        <p:attrNameLst>
                                          <p:attrName>ppt_x</p:attrName>
                                        </p:attrNameLst>
                                      </p:cBhvr>
                                      <p:tavLst>
                                        <p:tav tm="0">
                                          <p:val>
                                            <p:strVal val="#ppt_x"/>
                                          </p:val>
                                        </p:tav>
                                        <p:tav tm="100000">
                                          <p:val>
                                            <p:strVal val="#ppt_x"/>
                                          </p:val>
                                        </p:tav>
                                      </p:tavLst>
                                    </p:anim>
                                    <p:anim calcmode="lin" valueType="num">
                                      <p:cBhvr additive="repl">
                                        <p:cTn id="77" dur="1000" fill="hold"/>
                                        <p:tgtEl>
                                          <p:spTgt spid="3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5" name="TextShape 1"/>
          <p:cNvSpPr txBox="1"/>
          <p:nvPr/>
        </p:nvSpPr>
        <p:spPr>
          <a:xfrm>
            <a:off x="680760" y="606960"/>
            <a:ext cx="681696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06 Investigation and analysis</a:t>
            </a:r>
            <a:endParaRPr b="0" lang="ru-RU" sz="2800" spc="-1" strike="noStrike">
              <a:solidFill>
                <a:srgbClr val="000000"/>
              </a:solidFill>
              <a:latin typeface="OPPOSans B"/>
            </a:endParaRPr>
          </a:p>
        </p:txBody>
      </p:sp>
      <p:graphicFrame>
        <p:nvGraphicFramePr>
          <p:cNvPr id="386" name="图表 2"/>
          <p:cNvGraphicFramePr/>
          <p:nvPr/>
        </p:nvGraphicFramePr>
        <p:xfrm>
          <a:off x="343080" y="1598760"/>
          <a:ext cx="5752800" cy="366012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387" name="图表 3"/>
          <p:cNvGraphicFramePr/>
          <p:nvPr/>
        </p:nvGraphicFramePr>
        <p:xfrm>
          <a:off x="6095880" y="1598760"/>
          <a:ext cx="5752800" cy="3660120"/>
        </p:xfrm>
        <a:graphic>
          <a:graphicData uri="http://schemas.openxmlformats.org/drawingml/2006/chart">
            <c:chart xmlns:c="http://schemas.openxmlformats.org/drawingml/2006/chart" xmlns:r="http://schemas.openxmlformats.org/officeDocument/2006/relationships" r:id="rId2"/>
          </a:graphicData>
        </a:graphic>
      </p:graphicFrame>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88" name="TextShape 1"/>
          <p:cNvSpPr txBox="1"/>
          <p:nvPr/>
        </p:nvSpPr>
        <p:spPr>
          <a:xfrm>
            <a:off x="680760" y="219240"/>
            <a:ext cx="7698240" cy="123948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OPPOSans H"/>
              </a:rPr>
              <a:t>07 Summary and design points</a:t>
            </a:r>
            <a:endParaRPr b="0" lang="ru-RU" sz="2800" spc="-1" strike="noStrike">
              <a:solidFill>
                <a:srgbClr val="000000"/>
              </a:solidFill>
              <a:latin typeface="OPPOSans B"/>
            </a:endParaRPr>
          </a:p>
        </p:txBody>
      </p:sp>
      <p:sp>
        <p:nvSpPr>
          <p:cNvPr id="389" name="Line 2"/>
          <p:cNvSpPr/>
          <p:nvPr/>
        </p:nvSpPr>
        <p:spPr>
          <a:xfrm>
            <a:off x="4946400" y="801000"/>
            <a:ext cx="0" cy="4390560"/>
          </a:xfrm>
          <a:prstGeom prst="line">
            <a:avLst/>
          </a:prstGeom>
          <a:ln w="25560"/>
        </p:spPr>
        <p:style>
          <a:lnRef idx="1">
            <a:schemeClr val="accent1"/>
          </a:lnRef>
          <a:fillRef idx="0">
            <a:schemeClr val="accent1"/>
          </a:fillRef>
          <a:effectRef idx="0">
            <a:schemeClr val="accent1"/>
          </a:effectRef>
          <a:fontRef idx="minor"/>
        </p:style>
      </p:sp>
      <p:sp>
        <p:nvSpPr>
          <p:cNvPr id="390" name="Line 3"/>
          <p:cNvSpPr/>
          <p:nvPr/>
        </p:nvSpPr>
        <p:spPr>
          <a:xfrm>
            <a:off x="7245000" y="1695240"/>
            <a:ext cx="0" cy="4297320"/>
          </a:xfrm>
          <a:prstGeom prst="line">
            <a:avLst/>
          </a:prstGeom>
          <a:ln w="25560"/>
        </p:spPr>
        <p:style>
          <a:lnRef idx="1">
            <a:schemeClr val="accent1"/>
          </a:lnRef>
          <a:fillRef idx="0">
            <a:schemeClr val="accent1"/>
          </a:fillRef>
          <a:effectRef idx="0">
            <a:schemeClr val="accent1"/>
          </a:effectRef>
          <a:fontRef idx="minor"/>
        </p:style>
      </p:sp>
      <p:sp>
        <p:nvSpPr>
          <p:cNvPr id="391" name="CustomShape 4"/>
          <p:cNvSpPr/>
          <p:nvPr/>
        </p:nvSpPr>
        <p:spPr>
          <a:xfrm flipV="1">
            <a:off x="4869000" y="1522800"/>
            <a:ext cx="155160" cy="155160"/>
          </a:xfrm>
          <a:prstGeom prst="ellipse">
            <a:avLst/>
          </a:prstGeom>
          <a:solidFill>
            <a:schemeClr val="accent1"/>
          </a:solidFill>
          <a:ln w="25560">
            <a:noFill/>
          </a:ln>
        </p:spPr>
        <p:style>
          <a:lnRef idx="2">
            <a:schemeClr val="accent1">
              <a:shade val="50000"/>
            </a:schemeClr>
          </a:lnRef>
          <a:fillRef idx="1">
            <a:schemeClr val="accent1"/>
          </a:fillRef>
          <a:effectRef idx="0">
            <a:schemeClr val="accent1"/>
          </a:effectRef>
          <a:fontRef idx="minor"/>
        </p:style>
      </p:sp>
      <p:sp>
        <p:nvSpPr>
          <p:cNvPr id="392" name="CustomShape 5"/>
          <p:cNvSpPr/>
          <p:nvPr/>
        </p:nvSpPr>
        <p:spPr>
          <a:xfrm flipV="1">
            <a:off x="4869000" y="3929400"/>
            <a:ext cx="155160" cy="155160"/>
          </a:xfrm>
          <a:prstGeom prst="ellipse">
            <a:avLst/>
          </a:prstGeom>
          <a:solidFill>
            <a:schemeClr val="accent1"/>
          </a:solidFill>
          <a:ln w="25560">
            <a:noFill/>
          </a:ln>
        </p:spPr>
        <p:style>
          <a:lnRef idx="2">
            <a:schemeClr val="accent1">
              <a:shade val="50000"/>
            </a:schemeClr>
          </a:lnRef>
          <a:fillRef idx="1">
            <a:schemeClr val="accent1"/>
          </a:fillRef>
          <a:effectRef idx="0">
            <a:schemeClr val="accent1"/>
          </a:effectRef>
          <a:fontRef idx="minor"/>
        </p:style>
      </p:sp>
      <p:sp>
        <p:nvSpPr>
          <p:cNvPr id="393" name="CustomShape 6"/>
          <p:cNvSpPr/>
          <p:nvPr/>
        </p:nvSpPr>
        <p:spPr>
          <a:xfrm flipV="1">
            <a:off x="7167600" y="2618640"/>
            <a:ext cx="155160" cy="155160"/>
          </a:xfrm>
          <a:prstGeom prst="ellipse">
            <a:avLst/>
          </a:prstGeom>
          <a:solidFill>
            <a:schemeClr val="accent1"/>
          </a:solidFill>
          <a:ln w="25560">
            <a:noFill/>
          </a:ln>
        </p:spPr>
        <p:style>
          <a:lnRef idx="2">
            <a:schemeClr val="accent1">
              <a:shade val="50000"/>
            </a:schemeClr>
          </a:lnRef>
          <a:fillRef idx="1">
            <a:schemeClr val="accent1"/>
          </a:fillRef>
          <a:effectRef idx="0">
            <a:schemeClr val="accent1"/>
          </a:effectRef>
          <a:fontRef idx="minor"/>
        </p:style>
      </p:sp>
      <p:sp>
        <p:nvSpPr>
          <p:cNvPr id="394" name="CustomShape 7"/>
          <p:cNvSpPr/>
          <p:nvPr/>
        </p:nvSpPr>
        <p:spPr>
          <a:xfrm flipV="1">
            <a:off x="7167600" y="4714200"/>
            <a:ext cx="155160" cy="155160"/>
          </a:xfrm>
          <a:prstGeom prst="ellipse">
            <a:avLst/>
          </a:prstGeom>
          <a:solidFill>
            <a:schemeClr val="accent1"/>
          </a:solidFill>
          <a:ln w="25560">
            <a:noFill/>
          </a:ln>
        </p:spPr>
        <p:style>
          <a:lnRef idx="2">
            <a:schemeClr val="accent1">
              <a:shade val="50000"/>
            </a:schemeClr>
          </a:lnRef>
          <a:fillRef idx="1">
            <a:schemeClr val="accent1"/>
          </a:fillRef>
          <a:effectRef idx="0">
            <a:schemeClr val="accent1"/>
          </a:effectRef>
          <a:fontRef idx="minor"/>
        </p:style>
      </p:sp>
      <p:sp>
        <p:nvSpPr>
          <p:cNvPr id="395" name="CustomShape 8"/>
          <p:cNvSpPr/>
          <p:nvPr/>
        </p:nvSpPr>
        <p:spPr>
          <a:xfrm>
            <a:off x="375840" y="2074680"/>
            <a:ext cx="4333320" cy="1975680"/>
          </a:xfrm>
          <a:prstGeom prst="rect">
            <a:avLst/>
          </a:prstGeom>
          <a:noFill/>
          <a:ln>
            <a:noFill/>
          </a:ln>
        </p:spPr>
        <p:style>
          <a:lnRef idx="0"/>
          <a:fillRef idx="0"/>
          <a:effectRef idx="0"/>
          <a:fontRef idx="minor"/>
        </p:style>
        <p:txBody>
          <a:bodyPr lIns="90000" rIns="90000" tIns="45000" bIns="45000">
            <a:spAutoFit/>
          </a:bodyPr>
          <a:p>
            <a:r>
              <a:rPr b="1" lang="en-US" sz="1600" spc="-1" strike="noStrike">
                <a:solidFill>
                  <a:srgbClr val="000000"/>
                </a:solidFill>
                <a:latin typeface="OPPOSans M"/>
                <a:ea typeface="OPPOSans M"/>
              </a:rPr>
              <a:t>1. Intergenerational conflict is the biggest pain point</a:t>
            </a:r>
            <a:endParaRPr b="0" lang="ru-RU" sz="1600" spc="-1" strike="noStrike">
              <a:latin typeface="Arial"/>
            </a:endParaRPr>
          </a:p>
          <a:p>
            <a:r>
              <a:rPr b="1" lang="en-US" sz="1600" spc="-1" strike="noStrike">
                <a:solidFill>
                  <a:srgbClr val="000000"/>
                </a:solidFill>
                <a:latin typeface="OPPOSans M"/>
                <a:ea typeface="OPPOSans M"/>
              </a:rPr>
              <a:t>2. Safety hazards have age characteristics</a:t>
            </a:r>
            <a:endParaRPr b="0" lang="ru-RU" sz="1600" spc="-1" strike="noStrike">
              <a:latin typeface="Arial"/>
            </a:endParaRPr>
          </a:p>
          <a:p>
            <a:pPr algn="r">
              <a:lnSpc>
                <a:spcPct val="125000"/>
              </a:lnSpc>
            </a:pPr>
            <a:r>
              <a:rPr b="1" lang="en-US" sz="1600" spc="-1" strike="noStrike">
                <a:solidFill>
                  <a:srgbClr val="000000"/>
                </a:solidFill>
                <a:latin typeface="OPPOSans M"/>
                <a:ea typeface="OPPOSans M"/>
              </a:rPr>
              <a:t>3. The memory carrier is an emotional bond</a:t>
            </a:r>
            <a:endParaRPr b="0" lang="ru-RU" sz="1600" spc="-1" strike="noStrike">
              <a:latin typeface="Arial"/>
            </a:endParaRPr>
          </a:p>
          <a:p>
            <a:pPr algn="r">
              <a:lnSpc>
                <a:spcPct val="125000"/>
              </a:lnSpc>
            </a:pPr>
            <a:endParaRPr b="0" lang="ru-RU" sz="1600" spc="-1" strike="noStrike">
              <a:latin typeface="Arial"/>
            </a:endParaRPr>
          </a:p>
        </p:txBody>
      </p:sp>
      <p:sp>
        <p:nvSpPr>
          <p:cNvPr id="396" name="CustomShape 9"/>
          <p:cNvSpPr/>
          <p:nvPr/>
        </p:nvSpPr>
        <p:spPr>
          <a:xfrm>
            <a:off x="-782280" y="4471920"/>
            <a:ext cx="5491440" cy="1367280"/>
          </a:xfrm>
          <a:prstGeom prst="rect">
            <a:avLst/>
          </a:prstGeom>
          <a:noFill/>
          <a:ln>
            <a:noFill/>
          </a:ln>
        </p:spPr>
        <p:style>
          <a:lnRef idx="0"/>
          <a:fillRef idx="0"/>
          <a:effectRef idx="0"/>
          <a:fontRef idx="minor"/>
        </p:style>
        <p:txBody>
          <a:bodyPr lIns="90000" rIns="90000" tIns="45000" bIns="45000">
            <a:spAutoFit/>
          </a:bodyPr>
          <a:p>
            <a:r>
              <a:rPr b="1" lang="en-US" sz="1600" spc="-1" strike="noStrike">
                <a:solidFill>
                  <a:srgbClr val="000000"/>
                </a:solidFill>
                <a:latin typeface="OPPOSans M"/>
                <a:ea typeface="OPPOSans M"/>
              </a:rPr>
              <a:t>1. Steps of different heights</a:t>
            </a:r>
            <a:endParaRPr b="0" lang="ru-RU" sz="1600" spc="-1" strike="noStrike">
              <a:latin typeface="Arial"/>
            </a:endParaRPr>
          </a:p>
          <a:p>
            <a:r>
              <a:rPr b="1" lang="en-US" sz="1600" spc="-1" strike="noStrike">
                <a:solidFill>
                  <a:srgbClr val="000000"/>
                </a:solidFill>
                <a:latin typeface="OPPOSans M"/>
                <a:ea typeface="OPPOSans M"/>
              </a:rPr>
              <a:t>2. Benches that do not correspond to the height</a:t>
            </a:r>
            <a:endParaRPr b="0" lang="ru-RU" sz="1600" spc="-1" strike="noStrike">
              <a:latin typeface="Arial"/>
            </a:endParaRPr>
          </a:p>
          <a:p>
            <a:r>
              <a:rPr b="1" lang="en-US" sz="1600" spc="-1" strike="noStrike">
                <a:solidFill>
                  <a:srgbClr val="000000"/>
                </a:solidFill>
                <a:latin typeface="OPPOSans M"/>
                <a:ea typeface="OPPOSans M"/>
              </a:rPr>
              <a:t>3. Dark space</a:t>
            </a:r>
            <a:endParaRPr b="0" lang="ru-RU" sz="1600" spc="-1" strike="noStrike">
              <a:latin typeface="Arial"/>
            </a:endParaRPr>
          </a:p>
          <a:p>
            <a:pPr algn="r">
              <a:lnSpc>
                <a:spcPct val="125000"/>
              </a:lnSpc>
            </a:pPr>
            <a:r>
              <a:rPr b="1" lang="en-US" sz="1600" spc="-1" strike="noStrike">
                <a:solidFill>
                  <a:srgbClr val="000000"/>
                </a:solidFill>
                <a:latin typeface="OPPOSans M"/>
                <a:ea typeface="OPPOSans M"/>
              </a:rPr>
              <a:t>4. Dilapidated walls</a:t>
            </a:r>
            <a:endParaRPr b="0" lang="ru-RU" sz="1600" spc="-1" strike="noStrike">
              <a:latin typeface="Arial"/>
            </a:endParaRPr>
          </a:p>
        </p:txBody>
      </p:sp>
      <p:sp>
        <p:nvSpPr>
          <p:cNvPr id="397" name="CustomShape 10"/>
          <p:cNvSpPr/>
          <p:nvPr/>
        </p:nvSpPr>
        <p:spPr>
          <a:xfrm>
            <a:off x="7576560" y="2652120"/>
            <a:ext cx="2236320" cy="1367280"/>
          </a:xfrm>
          <a:prstGeom prst="rect">
            <a:avLst/>
          </a:prstGeom>
          <a:noFill/>
          <a:ln>
            <a:noFill/>
          </a:ln>
        </p:spPr>
        <p:style>
          <a:lnRef idx="0"/>
          <a:fillRef idx="0"/>
          <a:effectRef idx="0"/>
          <a:fontRef idx="minor"/>
        </p:style>
        <p:txBody>
          <a:bodyPr lIns="90000" rIns="90000" tIns="45000" bIns="45000">
            <a:spAutoFit/>
          </a:bodyPr>
          <a:p>
            <a:r>
              <a:rPr b="1" lang="en-US" sz="1600" spc="-1" strike="noStrike">
                <a:solidFill>
                  <a:srgbClr val="000000"/>
                </a:solidFill>
                <a:latin typeface="OPPOSans M"/>
                <a:ea typeface="OPPOSans M"/>
              </a:rPr>
              <a:t>1. Safety support</a:t>
            </a:r>
            <a:endParaRPr b="0" lang="ru-RU" sz="1600" spc="-1" strike="noStrike">
              <a:latin typeface="Arial"/>
            </a:endParaRPr>
          </a:p>
          <a:p>
            <a:r>
              <a:rPr b="1" lang="en-US" sz="1600" spc="-1" strike="noStrike">
                <a:solidFill>
                  <a:srgbClr val="000000"/>
                </a:solidFill>
                <a:latin typeface="OPPOSans M"/>
                <a:ea typeface="OPPOSans M"/>
              </a:rPr>
              <a:t>2. Space activation</a:t>
            </a:r>
            <a:endParaRPr b="0" lang="ru-RU" sz="1600" spc="-1" strike="noStrike">
              <a:latin typeface="Arial"/>
            </a:endParaRPr>
          </a:p>
          <a:p>
            <a:r>
              <a:rPr b="1" lang="en-US" sz="1600" spc="-1" strike="noStrike">
                <a:solidFill>
                  <a:srgbClr val="000000"/>
                </a:solidFill>
                <a:latin typeface="OPPOSans M"/>
                <a:ea typeface="OPPOSans M"/>
              </a:rPr>
              <a:t>3. All-age design</a:t>
            </a:r>
            <a:endParaRPr b="0" lang="ru-RU" sz="1600" spc="-1" strike="noStrike">
              <a:latin typeface="Arial"/>
            </a:endParaRPr>
          </a:p>
          <a:p>
            <a:pPr>
              <a:lnSpc>
                <a:spcPct val="125000"/>
              </a:lnSpc>
            </a:pPr>
            <a:r>
              <a:rPr b="1" lang="en-US" sz="1600" spc="-1" strike="noStrike">
                <a:solidFill>
                  <a:srgbClr val="000000"/>
                </a:solidFill>
                <a:latin typeface="OPPOSans M"/>
                <a:ea typeface="OPPOSans M"/>
              </a:rPr>
              <a:t>4. Place memory</a:t>
            </a:r>
            <a:endParaRPr b="0" lang="ru-RU" sz="1600" spc="-1" strike="noStrike">
              <a:latin typeface="Arial"/>
            </a:endParaRPr>
          </a:p>
        </p:txBody>
      </p:sp>
      <p:sp>
        <p:nvSpPr>
          <p:cNvPr id="398" name="CustomShape 11"/>
          <p:cNvSpPr/>
          <p:nvPr/>
        </p:nvSpPr>
        <p:spPr>
          <a:xfrm>
            <a:off x="7576560" y="4870440"/>
            <a:ext cx="2908080" cy="1671480"/>
          </a:xfrm>
          <a:prstGeom prst="rect">
            <a:avLst/>
          </a:prstGeom>
          <a:noFill/>
          <a:ln>
            <a:noFill/>
          </a:ln>
        </p:spPr>
        <p:style>
          <a:lnRef idx="0"/>
          <a:fillRef idx="0"/>
          <a:effectRef idx="0"/>
          <a:fontRef idx="minor"/>
        </p:style>
        <p:txBody>
          <a:bodyPr lIns="90000" rIns="90000" tIns="45000" bIns="45000">
            <a:spAutoFit/>
          </a:bodyPr>
          <a:p>
            <a:r>
              <a:rPr b="1" lang="en-US" sz="1600" spc="-1" strike="noStrike">
                <a:solidFill>
                  <a:srgbClr val="000000"/>
                </a:solidFill>
                <a:latin typeface="OPPOSans M"/>
                <a:ea typeface="OPPOSans M"/>
              </a:rPr>
              <a:t>1. Pay attention to safety design</a:t>
            </a:r>
            <a:endParaRPr b="0" lang="ru-RU" sz="1600" spc="-1" strike="noStrike">
              <a:latin typeface="Arial"/>
            </a:endParaRPr>
          </a:p>
          <a:p>
            <a:r>
              <a:rPr b="1" lang="en-US" sz="1600" spc="-1" strike="noStrike">
                <a:solidFill>
                  <a:srgbClr val="000000"/>
                </a:solidFill>
                <a:latin typeface="OPPOSans M"/>
                <a:ea typeface="OPPOSans M"/>
              </a:rPr>
              <a:t>2. Barrier-free details in place</a:t>
            </a:r>
            <a:endParaRPr b="0" lang="ru-RU" sz="1600" spc="-1" strike="noStrike">
              <a:latin typeface="Arial"/>
            </a:endParaRPr>
          </a:p>
          <a:p>
            <a:pPr>
              <a:lnSpc>
                <a:spcPct val="125000"/>
              </a:lnSpc>
            </a:pPr>
            <a:r>
              <a:rPr b="1" lang="en-US" sz="1600" spc="-1" strike="noStrike">
                <a:solidFill>
                  <a:srgbClr val="000000"/>
                </a:solidFill>
                <a:latin typeface="OPPOSans M"/>
                <a:ea typeface="OPPOSans M"/>
              </a:rPr>
              <a:t>3. The lighting system should be in place</a:t>
            </a:r>
            <a:endParaRPr b="0" lang="ru-RU" sz="1600" spc="-1" strike="noStrike">
              <a:latin typeface="Arial"/>
            </a:endParaRPr>
          </a:p>
        </p:txBody>
      </p:sp>
      <p:sp>
        <p:nvSpPr>
          <p:cNvPr id="399" name="CustomShape 12"/>
          <p:cNvSpPr/>
          <p:nvPr/>
        </p:nvSpPr>
        <p:spPr>
          <a:xfrm>
            <a:off x="4953240" y="1410840"/>
            <a:ext cx="1385280" cy="39528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en-US" sz="2000" spc="-1" strike="noStrike">
                <a:solidFill>
                  <a:srgbClr val="587f7e"/>
                </a:solidFill>
                <a:latin typeface="OPPOSans H"/>
                <a:ea typeface="OPPOSans H"/>
              </a:rPr>
              <a:t>conclusion</a:t>
            </a:r>
            <a:endParaRPr b="0" lang="ru-RU" sz="2000" spc="-1" strike="noStrike">
              <a:latin typeface="Arial"/>
            </a:endParaRPr>
          </a:p>
        </p:txBody>
      </p:sp>
      <p:sp>
        <p:nvSpPr>
          <p:cNvPr id="400" name="CustomShape 13"/>
          <p:cNvSpPr/>
          <p:nvPr/>
        </p:nvSpPr>
        <p:spPr>
          <a:xfrm>
            <a:off x="4991040" y="3791880"/>
            <a:ext cx="886680" cy="395280"/>
          </a:xfrm>
          <a:prstGeom prst="rect">
            <a:avLst/>
          </a:prstGeom>
          <a:noFill/>
          <a:ln>
            <a:noFill/>
          </a:ln>
        </p:spPr>
        <p:style>
          <a:lnRef idx="0"/>
          <a:fillRef idx="0"/>
          <a:effectRef idx="0"/>
          <a:fontRef idx="minor"/>
        </p:style>
        <p:txBody>
          <a:bodyPr wrap="none" lIns="90000" rIns="90000" tIns="45000" bIns="45000">
            <a:spAutoFit/>
          </a:bodyPr>
          <a:p>
            <a:pPr>
              <a:lnSpc>
                <a:spcPct val="100000"/>
              </a:lnSpc>
            </a:pPr>
            <a:r>
              <a:rPr b="0" lang="en-US" sz="2000" spc="-1" strike="noStrike">
                <a:solidFill>
                  <a:srgbClr val="587f7e"/>
                </a:solidFill>
                <a:latin typeface="OPPOSans H"/>
                <a:ea typeface="OPPOSans H"/>
              </a:rPr>
              <a:t>facility</a:t>
            </a:r>
            <a:endParaRPr b="0" lang="ru-RU" sz="2000" spc="-1" strike="noStrike">
              <a:latin typeface="Arial"/>
            </a:endParaRPr>
          </a:p>
        </p:txBody>
      </p:sp>
      <p:sp>
        <p:nvSpPr>
          <p:cNvPr id="401" name="CustomShape 14"/>
          <p:cNvSpPr/>
          <p:nvPr/>
        </p:nvSpPr>
        <p:spPr>
          <a:xfrm>
            <a:off x="6045120" y="2531880"/>
            <a:ext cx="1128960" cy="395280"/>
          </a:xfrm>
          <a:prstGeom prst="rect">
            <a:avLst/>
          </a:prstGeom>
          <a:noFill/>
          <a:ln>
            <a:noFill/>
          </a:ln>
        </p:spPr>
        <p:style>
          <a:lnRef idx="0"/>
          <a:fillRef idx="0"/>
          <a:effectRef idx="0"/>
          <a:fontRef idx="minor"/>
        </p:style>
        <p:txBody>
          <a:bodyPr wrap="none" lIns="90000" rIns="90000" tIns="45000" bIns="45000">
            <a:spAutoFit/>
          </a:bodyPr>
          <a:p>
            <a:pPr algn="r">
              <a:lnSpc>
                <a:spcPct val="100000"/>
              </a:lnSpc>
            </a:pPr>
            <a:r>
              <a:rPr b="0" lang="en-US" sz="2000" spc="-1" strike="noStrike">
                <a:solidFill>
                  <a:srgbClr val="587f7e"/>
                </a:solidFill>
                <a:latin typeface="OPPOSans H"/>
                <a:ea typeface="OPPOSans H"/>
              </a:rPr>
              <a:t>principle</a:t>
            </a:r>
            <a:endParaRPr b="0" lang="ru-RU" sz="2000" spc="-1" strike="noStrike">
              <a:latin typeface="Arial"/>
            </a:endParaRPr>
          </a:p>
        </p:txBody>
      </p:sp>
      <p:sp>
        <p:nvSpPr>
          <p:cNvPr id="402" name="CustomShape 15"/>
          <p:cNvSpPr/>
          <p:nvPr/>
        </p:nvSpPr>
        <p:spPr>
          <a:xfrm>
            <a:off x="5941440" y="4592520"/>
            <a:ext cx="1313640" cy="395280"/>
          </a:xfrm>
          <a:prstGeom prst="rect">
            <a:avLst/>
          </a:prstGeom>
          <a:noFill/>
          <a:ln>
            <a:noFill/>
          </a:ln>
        </p:spPr>
        <p:style>
          <a:lnRef idx="0"/>
          <a:fillRef idx="0"/>
          <a:effectRef idx="0"/>
          <a:fontRef idx="minor"/>
        </p:style>
        <p:txBody>
          <a:bodyPr wrap="none" lIns="90000" rIns="90000" tIns="45000" bIns="45000">
            <a:spAutoFit/>
          </a:bodyPr>
          <a:p>
            <a:pPr algn="ctr">
              <a:lnSpc>
                <a:spcPct val="100000"/>
              </a:lnSpc>
            </a:pPr>
            <a:r>
              <a:rPr b="0" lang="en-US" sz="2000" spc="-1" strike="noStrike">
                <a:solidFill>
                  <a:srgbClr val="587f7e"/>
                </a:solidFill>
                <a:latin typeface="OPPOSans H"/>
                <a:ea typeface="OPPOSans H"/>
              </a:rPr>
              <a:t>essentials</a:t>
            </a:r>
            <a:endParaRPr b="0" lang="ru-RU" sz="2000" spc="-1" strike="noStrike">
              <a:latin typeface="Arial"/>
            </a:endParaRPr>
          </a:p>
        </p:txBody>
      </p:sp>
      <p:grpSp>
        <p:nvGrpSpPr>
          <p:cNvPr id="403" name="Group 16"/>
          <p:cNvGrpSpPr/>
          <p:nvPr/>
        </p:nvGrpSpPr>
        <p:grpSpPr>
          <a:xfrm>
            <a:off x="2172240" y="1391760"/>
            <a:ext cx="2501280" cy="498600"/>
            <a:chOff x="2172240" y="1391760"/>
            <a:chExt cx="2501280" cy="498600"/>
          </a:xfrm>
        </p:grpSpPr>
        <p:sp>
          <p:nvSpPr>
            <p:cNvPr id="404" name="CustomShape 17"/>
            <p:cNvSpPr/>
            <p:nvPr/>
          </p:nvSpPr>
          <p:spPr>
            <a:xfrm>
              <a:off x="2172240" y="1391760"/>
              <a:ext cx="2501280" cy="498600"/>
            </a:xfrm>
            <a:prstGeom prst="round2DiagRect">
              <a:avLst>
                <a:gd name="adj1" fmla="val 50000"/>
                <a:gd name="adj2" fmla="val 0"/>
              </a:avLst>
            </a:prstGeom>
            <a:solidFill>
              <a:schemeClr val="accent1"/>
            </a:solidFill>
            <a:ln w="25560">
              <a:noFill/>
            </a:ln>
          </p:spPr>
          <p:style>
            <a:lnRef idx="2">
              <a:schemeClr val="accent1">
                <a:shade val="50000"/>
              </a:schemeClr>
            </a:lnRef>
            <a:fillRef idx="1">
              <a:schemeClr val="accent1"/>
            </a:fillRef>
            <a:effectRef idx="0">
              <a:schemeClr val="accent1"/>
            </a:effectRef>
            <a:fontRef idx="minor"/>
          </p:style>
        </p:sp>
        <p:sp>
          <p:nvSpPr>
            <p:cNvPr id="405" name="CustomShape 18"/>
            <p:cNvSpPr/>
            <p:nvPr/>
          </p:nvSpPr>
          <p:spPr>
            <a:xfrm>
              <a:off x="2395080" y="1487880"/>
              <a:ext cx="2243160" cy="3337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1600" spc="-1" strike="noStrike">
                  <a:solidFill>
                    <a:srgbClr val="ffffff"/>
                  </a:solidFill>
                  <a:latin typeface="OPPOSans B"/>
                  <a:ea typeface="OPPOSans M"/>
                </a:rPr>
                <a:t>Core summary</a:t>
              </a:r>
              <a:endParaRPr b="0" lang="ru-RU" sz="1600" spc="-1" strike="noStrike">
                <a:latin typeface="Arial"/>
              </a:endParaRPr>
            </a:p>
          </p:txBody>
        </p:sp>
      </p:grpSp>
      <p:grpSp>
        <p:nvGrpSpPr>
          <p:cNvPr id="406" name="Group 19"/>
          <p:cNvGrpSpPr/>
          <p:nvPr/>
        </p:nvGrpSpPr>
        <p:grpSpPr>
          <a:xfrm>
            <a:off x="2172240" y="3785760"/>
            <a:ext cx="2637720" cy="498600"/>
            <a:chOff x="2172240" y="3785760"/>
            <a:chExt cx="2637720" cy="498600"/>
          </a:xfrm>
        </p:grpSpPr>
        <p:sp>
          <p:nvSpPr>
            <p:cNvPr id="407" name="CustomShape 20"/>
            <p:cNvSpPr/>
            <p:nvPr/>
          </p:nvSpPr>
          <p:spPr>
            <a:xfrm>
              <a:off x="2172240" y="3785760"/>
              <a:ext cx="2501280" cy="498600"/>
            </a:xfrm>
            <a:prstGeom prst="round2DiagRect">
              <a:avLst>
                <a:gd name="adj1" fmla="val 50000"/>
                <a:gd name="adj2" fmla="val 0"/>
              </a:avLst>
            </a:prstGeom>
            <a:solidFill>
              <a:schemeClr val="accent1"/>
            </a:solidFill>
            <a:ln w="25560">
              <a:noFill/>
            </a:ln>
          </p:spPr>
          <p:style>
            <a:lnRef idx="2">
              <a:schemeClr val="accent1">
                <a:shade val="50000"/>
              </a:schemeClr>
            </a:lnRef>
            <a:fillRef idx="1">
              <a:schemeClr val="accent1"/>
            </a:fillRef>
            <a:effectRef idx="0">
              <a:schemeClr val="accent1"/>
            </a:effectRef>
            <a:fontRef idx="minor"/>
          </p:style>
        </p:sp>
        <p:sp>
          <p:nvSpPr>
            <p:cNvPr id="408" name="CustomShape 21"/>
            <p:cNvSpPr/>
            <p:nvPr/>
          </p:nvSpPr>
          <p:spPr>
            <a:xfrm>
              <a:off x="2320200" y="3896640"/>
              <a:ext cx="2489760" cy="3337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1600" spc="-1" strike="noStrike">
                  <a:solidFill>
                    <a:srgbClr val="ffffff"/>
                  </a:solidFill>
                  <a:latin typeface="OPPOSans B"/>
                  <a:ea typeface="OPPOSans M"/>
                </a:rPr>
                <a:t>Facility renovation</a:t>
              </a:r>
              <a:endParaRPr b="0" lang="ru-RU" sz="1600" spc="-1" strike="noStrike">
                <a:latin typeface="Arial"/>
              </a:endParaRPr>
            </a:p>
          </p:txBody>
        </p:sp>
      </p:grpSp>
      <p:grpSp>
        <p:nvGrpSpPr>
          <p:cNvPr id="409" name="Group 22"/>
          <p:cNvGrpSpPr/>
          <p:nvPr/>
        </p:nvGrpSpPr>
        <p:grpSpPr>
          <a:xfrm>
            <a:off x="7539840" y="2152080"/>
            <a:ext cx="2409120" cy="498600"/>
            <a:chOff x="7539840" y="2152080"/>
            <a:chExt cx="2409120" cy="498600"/>
          </a:xfrm>
        </p:grpSpPr>
        <p:sp>
          <p:nvSpPr>
            <p:cNvPr id="410" name="CustomShape 23"/>
            <p:cNvSpPr/>
            <p:nvPr/>
          </p:nvSpPr>
          <p:spPr>
            <a:xfrm>
              <a:off x="7539840" y="2152080"/>
              <a:ext cx="2309400" cy="498600"/>
            </a:xfrm>
            <a:prstGeom prst="round2DiagRect">
              <a:avLst>
                <a:gd name="adj1" fmla="val 50000"/>
                <a:gd name="adj2" fmla="val 0"/>
              </a:avLst>
            </a:prstGeom>
            <a:solidFill>
              <a:schemeClr val="accent1"/>
            </a:solidFill>
            <a:ln w="25560">
              <a:noFill/>
            </a:ln>
          </p:spPr>
          <p:style>
            <a:lnRef idx="2">
              <a:schemeClr val="accent1">
                <a:shade val="50000"/>
              </a:schemeClr>
            </a:lnRef>
            <a:fillRef idx="1">
              <a:schemeClr val="accent1"/>
            </a:fillRef>
            <a:effectRef idx="0">
              <a:schemeClr val="accent1"/>
            </a:effectRef>
            <a:fontRef idx="minor"/>
          </p:style>
        </p:sp>
        <p:sp>
          <p:nvSpPr>
            <p:cNvPr id="411" name="CustomShape 24"/>
            <p:cNvSpPr/>
            <p:nvPr/>
          </p:nvSpPr>
          <p:spPr>
            <a:xfrm>
              <a:off x="7639560" y="2232360"/>
              <a:ext cx="2309400" cy="3337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1600" spc="-1" strike="noStrike">
                  <a:solidFill>
                    <a:srgbClr val="ffffff"/>
                  </a:solidFill>
                  <a:latin typeface="OPPOSans B"/>
                  <a:ea typeface="OPPOSans M"/>
                </a:rPr>
                <a:t>Design principles</a:t>
              </a:r>
              <a:endParaRPr b="0" lang="ru-RU" sz="1600" spc="-1" strike="noStrike">
                <a:latin typeface="Arial"/>
              </a:endParaRPr>
            </a:p>
          </p:txBody>
        </p:sp>
      </p:grpSp>
      <p:grpSp>
        <p:nvGrpSpPr>
          <p:cNvPr id="412" name="Group 25"/>
          <p:cNvGrpSpPr/>
          <p:nvPr/>
        </p:nvGrpSpPr>
        <p:grpSpPr>
          <a:xfrm>
            <a:off x="7539840" y="4235040"/>
            <a:ext cx="2421720" cy="498600"/>
            <a:chOff x="7539840" y="4235040"/>
            <a:chExt cx="2421720" cy="498600"/>
          </a:xfrm>
        </p:grpSpPr>
        <p:sp>
          <p:nvSpPr>
            <p:cNvPr id="413" name="CustomShape 26"/>
            <p:cNvSpPr/>
            <p:nvPr/>
          </p:nvSpPr>
          <p:spPr>
            <a:xfrm>
              <a:off x="7539840" y="4235040"/>
              <a:ext cx="2309400" cy="498600"/>
            </a:xfrm>
            <a:prstGeom prst="round2DiagRect">
              <a:avLst>
                <a:gd name="adj1" fmla="val 50000"/>
                <a:gd name="adj2" fmla="val 0"/>
              </a:avLst>
            </a:prstGeom>
            <a:solidFill>
              <a:schemeClr val="accent1"/>
            </a:solidFill>
            <a:ln w="25560">
              <a:noFill/>
            </a:ln>
          </p:spPr>
          <p:style>
            <a:lnRef idx="2">
              <a:schemeClr val="accent1">
                <a:shade val="50000"/>
              </a:schemeClr>
            </a:lnRef>
            <a:fillRef idx="1">
              <a:schemeClr val="accent1"/>
            </a:fillRef>
            <a:effectRef idx="0">
              <a:schemeClr val="accent1"/>
            </a:effectRef>
            <a:fontRef idx="minor"/>
          </p:style>
        </p:sp>
        <p:sp>
          <p:nvSpPr>
            <p:cNvPr id="414" name="CustomShape 27"/>
            <p:cNvSpPr/>
            <p:nvPr/>
          </p:nvSpPr>
          <p:spPr>
            <a:xfrm>
              <a:off x="7652160" y="4315320"/>
              <a:ext cx="2309400" cy="333720"/>
            </a:xfrm>
            <a:prstGeom prst="rect">
              <a:avLst/>
            </a:prstGeom>
            <a:noFill/>
            <a:ln>
              <a:noFill/>
            </a:ln>
          </p:spPr>
          <p:style>
            <a:lnRef idx="0"/>
            <a:fillRef idx="0"/>
            <a:effectRef idx="0"/>
            <a:fontRef idx="minor"/>
          </p:style>
          <p:txBody>
            <a:bodyPr lIns="90000" rIns="90000" tIns="45000" bIns="45000">
              <a:spAutoFit/>
            </a:bodyPr>
            <a:p>
              <a:pPr>
                <a:lnSpc>
                  <a:spcPct val="100000"/>
                </a:lnSpc>
              </a:pPr>
              <a:r>
                <a:rPr b="1" lang="en-US" sz="1600" spc="-1" strike="noStrike">
                  <a:solidFill>
                    <a:srgbClr val="ffffff"/>
                  </a:solidFill>
                  <a:latin typeface="OPPOSans B"/>
                  <a:ea typeface="OPPOSans M"/>
                </a:rPr>
                <a:t>Notes</a:t>
              </a:r>
              <a:endParaRPr b="0" lang="ru-RU" sz="1600" spc="-1" strike="noStrike">
                <a:latin typeface="Arial"/>
              </a:endParaRPr>
            </a:p>
          </p:txBody>
        </p:sp>
      </p:gr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5" name="CustomShape 1"/>
          <p:cNvSpPr/>
          <p:nvPr/>
        </p:nvSpPr>
        <p:spPr>
          <a:xfrm>
            <a:off x="1468440" y="2280960"/>
            <a:ext cx="5912640" cy="1392840"/>
          </a:xfrm>
          <a:prstGeom prst="rect">
            <a:avLst/>
          </a:prstGeom>
          <a:noFill/>
          <a:ln>
            <a:noFill/>
          </a:ln>
        </p:spPr>
        <p:style>
          <a:lnRef idx="0"/>
          <a:fillRef idx="0"/>
          <a:effectRef idx="0"/>
          <a:fontRef idx="minor"/>
        </p:style>
        <p:txBody>
          <a:bodyPr lIns="90000" rIns="90000" tIns="45000" bIns="45000">
            <a:noAutofit/>
          </a:bodyPr>
          <a:p>
            <a:pPr>
              <a:lnSpc>
                <a:spcPct val="100000"/>
              </a:lnSpc>
            </a:pPr>
            <a:r>
              <a:rPr b="1" lang="en-US" sz="4800" spc="199" strike="noStrike">
                <a:solidFill>
                  <a:srgbClr val="ffffff"/>
                </a:solidFill>
                <a:latin typeface="Arial"/>
                <a:ea typeface="微软雅黑"/>
              </a:rPr>
              <a:t>08 Thesis charts</a:t>
            </a:r>
            <a:endParaRPr b="0" lang="ru-RU" sz="4800" spc="-1" strike="noStrike">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16" name="Line 1"/>
          <p:cNvSpPr/>
          <p:nvPr/>
        </p:nvSpPr>
        <p:spPr>
          <a:xfrm>
            <a:off x="1608120" y="943920"/>
            <a:ext cx="0" cy="266760"/>
          </a:xfrm>
          <a:prstGeom prst="line">
            <a:avLst/>
          </a:prstGeom>
          <a:ln w="76320"/>
        </p:spPr>
        <p:style>
          <a:lnRef idx="3">
            <a:schemeClr val="accent1"/>
          </a:lnRef>
          <a:fillRef idx="0">
            <a:schemeClr val="accent1"/>
          </a:fillRef>
          <a:effectRef idx="2">
            <a:schemeClr val="accent1"/>
          </a:effectRef>
          <a:fontRef idx="minor"/>
        </p:style>
      </p:sp>
      <p:sp>
        <p:nvSpPr>
          <p:cNvPr id="417" name="CustomShape 2"/>
          <p:cNvSpPr/>
          <p:nvPr/>
        </p:nvSpPr>
        <p:spPr>
          <a:xfrm>
            <a:off x="489960" y="176040"/>
            <a:ext cx="11211480" cy="767880"/>
          </a:xfrm>
          <a:prstGeom prst="roundRect">
            <a:avLst>
              <a:gd name="adj" fmla="val 16667"/>
            </a:avLst>
          </a:prstGeom>
          <a:solidFill>
            <a:schemeClr val="tx2">
              <a:alpha val="30000"/>
            </a:schemeClr>
          </a:solidFill>
          <a:ln w="6120">
            <a:noFill/>
          </a:ln>
        </p:spPr>
        <p:style>
          <a:lnRef idx="0"/>
          <a:fillRef idx="0"/>
          <a:effectRef idx="0"/>
          <a:fontRef idx="minor"/>
        </p:style>
        <p:txBody>
          <a:bodyPr lIns="90000" rIns="90000" tIns="45000" bIns="45000" anchor="ctr">
            <a:noAutofit/>
          </a:bodyPr>
          <a:p>
            <a:pPr algn="ctr">
              <a:lnSpc>
                <a:spcPct val="100000"/>
              </a:lnSpc>
            </a:pPr>
            <a:r>
              <a:rPr b="1" lang="en-US" sz="2800" spc="-1" strike="noStrike">
                <a:solidFill>
                  <a:srgbClr val="000000"/>
                </a:solidFill>
                <a:latin typeface="Times New Roman"/>
                <a:ea typeface="微软雅黑"/>
              </a:rPr>
              <a:t>Research Methods</a:t>
            </a:r>
            <a:endParaRPr b="0" lang="ru-RU" sz="2800" spc="-1" strike="noStrike">
              <a:latin typeface="Arial"/>
            </a:endParaRPr>
          </a:p>
        </p:txBody>
      </p:sp>
      <p:sp>
        <p:nvSpPr>
          <p:cNvPr id="418" name="CustomShape 3"/>
          <p:cNvSpPr/>
          <p:nvPr/>
        </p:nvSpPr>
        <p:spPr>
          <a:xfrm>
            <a:off x="489960" y="1211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Literature Review and Theoretical Integration Method</a:t>
            </a:r>
            <a:endParaRPr b="0" lang="ru-RU" sz="1600" spc="-1" strike="noStrike">
              <a:latin typeface="Arial"/>
            </a:endParaRPr>
          </a:p>
        </p:txBody>
      </p:sp>
      <p:sp>
        <p:nvSpPr>
          <p:cNvPr id="419" name="CustomShape 4"/>
          <p:cNvSpPr/>
          <p:nvPr/>
        </p:nvSpPr>
        <p:spPr>
          <a:xfrm>
            <a:off x="489960" y="264420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Mixed Research Method Combining Qualitative and Quantitative Approaches</a:t>
            </a:r>
            <a:endParaRPr b="0" lang="ru-RU" sz="1600" spc="-1" strike="noStrike">
              <a:latin typeface="Arial"/>
            </a:endParaRPr>
          </a:p>
        </p:txBody>
      </p:sp>
      <p:sp>
        <p:nvSpPr>
          <p:cNvPr id="420" name="CustomShape 5"/>
          <p:cNvSpPr/>
          <p:nvPr/>
        </p:nvSpPr>
        <p:spPr>
          <a:xfrm>
            <a:off x="489960" y="407736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Field Research Method</a:t>
            </a:r>
            <a:endParaRPr b="0" lang="ru-RU" sz="1600" spc="-1" strike="noStrike">
              <a:latin typeface="Arial"/>
            </a:endParaRPr>
          </a:p>
        </p:txBody>
      </p:sp>
      <p:sp>
        <p:nvSpPr>
          <p:cNvPr id="421" name="CustomShape 6"/>
          <p:cNvSpPr/>
          <p:nvPr/>
        </p:nvSpPr>
        <p:spPr>
          <a:xfrm>
            <a:off x="489960" y="5513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Interdisciplinary Validation Method</a:t>
            </a:r>
            <a:endParaRPr b="0" lang="ru-RU" sz="1600" spc="-1" strike="noStrike">
              <a:latin typeface="Arial"/>
            </a:endParaRPr>
          </a:p>
        </p:txBody>
      </p:sp>
      <p:sp>
        <p:nvSpPr>
          <p:cNvPr id="422" name="CustomShape 7"/>
          <p:cNvSpPr/>
          <p:nvPr/>
        </p:nvSpPr>
        <p:spPr>
          <a:xfrm>
            <a:off x="3100320" y="1209600"/>
            <a:ext cx="860148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A literature review is a method that systematically sorts out relevant literature and presents the current research status and gaps. Building on this, the theoretical integration method is a tool that integrates relevant theories to enhance explanatory power or promote innovation, and the two are complementary to each other.</a:t>
            </a:r>
            <a:endParaRPr b="0" lang="ru-RU" sz="1600" spc="-1" strike="noStrike">
              <a:latin typeface="Arial"/>
            </a:endParaRPr>
          </a:p>
        </p:txBody>
      </p:sp>
      <p:sp>
        <p:nvSpPr>
          <p:cNvPr id="423" name="CustomShape 8"/>
          <p:cNvSpPr/>
          <p:nvPr/>
        </p:nvSpPr>
        <p:spPr>
          <a:xfrm>
            <a:off x="3100320" y="2644200"/>
            <a:ext cx="860148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The mixed research method integrates qualitative research (focusing on qualitative insights and interpretation of meaning) and quantitative research (focusing on statistical data analysis and verification of patterns). The two complement each other's strengths, enabling more comprehensive and accurate addressing of research questions.</a:t>
            </a:r>
            <a:endParaRPr b="0" lang="ru-RU" sz="1600" spc="-1" strike="noStrike">
              <a:latin typeface="Arial"/>
            </a:endParaRPr>
          </a:p>
        </p:txBody>
      </p:sp>
      <p:sp>
        <p:nvSpPr>
          <p:cNvPr id="424" name="CustomShape 9"/>
          <p:cNvSpPr/>
          <p:nvPr/>
        </p:nvSpPr>
        <p:spPr>
          <a:xfrm>
            <a:off x="3100320" y="4077360"/>
            <a:ext cx="860148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The field research method is an approach where researchers immerse themselves in the research site, directly engage with the research subjects through participant observation, in-depth interviews, and other means, collect first-hand qualitative data, so as to truly understand the essence of the research phenomenon and its contextual connections.</a:t>
            </a:r>
            <a:endParaRPr b="0" lang="ru-RU" sz="1600" spc="-1" strike="noStrike">
              <a:latin typeface="Arial"/>
            </a:endParaRPr>
          </a:p>
        </p:txBody>
      </p:sp>
      <p:sp>
        <p:nvSpPr>
          <p:cNvPr id="425" name="CustomShape 10"/>
          <p:cNvSpPr/>
          <p:nvPr/>
        </p:nvSpPr>
        <p:spPr>
          <a:xfrm>
            <a:off x="3100320" y="5510520"/>
            <a:ext cx="860148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The interdisciplinary validation method is a research approach that integrates theories, perspectives, or research methods from different disciplines, conducts multi-dimensional verification of the same research conclusion or phenomenon, makes up for the limitations of a single discipline, and enhances the reliability and universality of the conclusions.</a:t>
            </a:r>
            <a:endParaRPr b="0" lang="ru-RU" sz="1600" spc="-1" strike="noStrike">
              <a:latin typeface="Arial"/>
            </a:endParaRPr>
          </a:p>
        </p:txBody>
      </p:sp>
      <p:sp>
        <p:nvSpPr>
          <p:cNvPr id="426" name="Line 11"/>
          <p:cNvSpPr/>
          <p:nvPr/>
        </p:nvSpPr>
        <p:spPr>
          <a:xfrm>
            <a:off x="1608120" y="2376000"/>
            <a:ext cx="0" cy="266760"/>
          </a:xfrm>
          <a:prstGeom prst="line">
            <a:avLst/>
          </a:prstGeom>
          <a:ln w="76320"/>
        </p:spPr>
        <p:style>
          <a:lnRef idx="3">
            <a:schemeClr val="accent1"/>
          </a:lnRef>
          <a:fillRef idx="0">
            <a:schemeClr val="accent1"/>
          </a:fillRef>
          <a:effectRef idx="2">
            <a:schemeClr val="accent1"/>
          </a:effectRef>
          <a:fontRef idx="minor"/>
        </p:style>
      </p:sp>
      <p:sp>
        <p:nvSpPr>
          <p:cNvPr id="427" name="Line 12"/>
          <p:cNvSpPr/>
          <p:nvPr/>
        </p:nvSpPr>
        <p:spPr>
          <a:xfrm>
            <a:off x="1603440" y="3808080"/>
            <a:ext cx="0" cy="266760"/>
          </a:xfrm>
          <a:prstGeom prst="line">
            <a:avLst/>
          </a:prstGeom>
          <a:ln w="76320"/>
        </p:spPr>
        <p:style>
          <a:lnRef idx="3">
            <a:schemeClr val="accent1"/>
          </a:lnRef>
          <a:fillRef idx="0">
            <a:schemeClr val="accent1"/>
          </a:fillRef>
          <a:effectRef idx="2">
            <a:schemeClr val="accent1"/>
          </a:effectRef>
          <a:fontRef idx="minor"/>
        </p:style>
      </p:sp>
      <p:sp>
        <p:nvSpPr>
          <p:cNvPr id="428" name="Line 13"/>
          <p:cNvSpPr/>
          <p:nvPr/>
        </p:nvSpPr>
        <p:spPr>
          <a:xfrm>
            <a:off x="1603440" y="5238720"/>
            <a:ext cx="0" cy="266760"/>
          </a:xfrm>
          <a:prstGeom prst="line">
            <a:avLst/>
          </a:prstGeom>
          <a:ln w="76320"/>
        </p:spPr>
        <p:style>
          <a:lnRef idx="3">
            <a:schemeClr val="accent1"/>
          </a:lnRef>
          <a:fillRef idx="0">
            <a:schemeClr val="accent1"/>
          </a:fillRef>
          <a:effectRef idx="2">
            <a:schemeClr val="accent1"/>
          </a:effectRef>
          <a:fontRef idx="minor"/>
        </p:style>
      </p:sp>
      <p:sp>
        <p:nvSpPr>
          <p:cNvPr id="429" name="Line 14"/>
          <p:cNvSpPr/>
          <p:nvPr/>
        </p:nvSpPr>
        <p:spPr>
          <a:xfrm flipH="1">
            <a:off x="2726280" y="1793880"/>
            <a:ext cx="373680" cy="1440"/>
          </a:xfrm>
          <a:prstGeom prst="line">
            <a:avLst/>
          </a:prstGeom>
          <a:ln w="63360"/>
        </p:spPr>
        <p:style>
          <a:lnRef idx="1">
            <a:schemeClr val="accent1"/>
          </a:lnRef>
          <a:fillRef idx="0">
            <a:schemeClr val="accent1"/>
          </a:fillRef>
          <a:effectRef idx="0">
            <a:schemeClr val="accent1"/>
          </a:effectRef>
          <a:fontRef idx="minor"/>
        </p:style>
      </p:sp>
      <p:sp>
        <p:nvSpPr>
          <p:cNvPr id="430" name="Line 15"/>
          <p:cNvSpPr/>
          <p:nvPr/>
        </p:nvSpPr>
        <p:spPr>
          <a:xfrm flipH="1">
            <a:off x="2738160" y="3223800"/>
            <a:ext cx="373680" cy="1080"/>
          </a:xfrm>
          <a:prstGeom prst="line">
            <a:avLst/>
          </a:prstGeom>
          <a:ln w="63360"/>
        </p:spPr>
        <p:style>
          <a:lnRef idx="1">
            <a:schemeClr val="accent1"/>
          </a:lnRef>
          <a:fillRef idx="0">
            <a:schemeClr val="accent1"/>
          </a:fillRef>
          <a:effectRef idx="0">
            <a:schemeClr val="accent1"/>
          </a:effectRef>
          <a:fontRef idx="minor"/>
        </p:style>
      </p:sp>
      <p:sp>
        <p:nvSpPr>
          <p:cNvPr id="431" name="Line 16"/>
          <p:cNvSpPr/>
          <p:nvPr/>
        </p:nvSpPr>
        <p:spPr>
          <a:xfrm flipH="1">
            <a:off x="2726280" y="4659480"/>
            <a:ext cx="373680" cy="1080"/>
          </a:xfrm>
          <a:prstGeom prst="line">
            <a:avLst/>
          </a:prstGeom>
          <a:ln w="63360"/>
        </p:spPr>
        <p:style>
          <a:lnRef idx="1">
            <a:schemeClr val="accent1"/>
          </a:lnRef>
          <a:fillRef idx="0">
            <a:schemeClr val="accent1"/>
          </a:fillRef>
          <a:effectRef idx="0">
            <a:schemeClr val="accent1"/>
          </a:effectRef>
          <a:fontRef idx="minor"/>
        </p:style>
      </p:sp>
      <p:sp>
        <p:nvSpPr>
          <p:cNvPr id="432" name="Line 17"/>
          <p:cNvSpPr/>
          <p:nvPr/>
        </p:nvSpPr>
        <p:spPr>
          <a:xfrm flipH="1">
            <a:off x="2726280" y="6094800"/>
            <a:ext cx="373680" cy="1080"/>
          </a:xfrm>
          <a:prstGeom prst="line">
            <a:avLst/>
          </a:prstGeom>
          <a:ln w="63360"/>
        </p:spPr>
        <p:style>
          <a:lnRef idx="1">
            <a:schemeClr val="accent1"/>
          </a:lnRef>
          <a:fillRef idx="0">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33" name="CustomShape 1"/>
          <p:cNvSpPr/>
          <p:nvPr/>
        </p:nvSpPr>
        <p:spPr>
          <a:xfrm>
            <a:off x="489960" y="176040"/>
            <a:ext cx="11211480" cy="767880"/>
          </a:xfrm>
          <a:prstGeom prst="roundRect">
            <a:avLst>
              <a:gd name="adj" fmla="val 16667"/>
            </a:avLst>
          </a:prstGeom>
          <a:solidFill>
            <a:schemeClr val="tx2">
              <a:alpha val="30000"/>
            </a:schemeClr>
          </a:solidFill>
          <a:ln w="6120">
            <a:noFill/>
          </a:ln>
        </p:spPr>
        <p:style>
          <a:lnRef idx="0"/>
          <a:fillRef idx="0"/>
          <a:effectRef idx="0"/>
          <a:fontRef idx="minor"/>
        </p:style>
        <p:txBody>
          <a:bodyPr lIns="90000" rIns="90000" tIns="45000" bIns="45000" anchor="ctr">
            <a:noAutofit/>
          </a:bodyPr>
          <a:p>
            <a:pPr algn="ctr">
              <a:lnSpc>
                <a:spcPct val="100000"/>
              </a:lnSpc>
            </a:pPr>
            <a:r>
              <a:rPr b="1" lang="en-US" sz="2800" spc="-1" strike="noStrike">
                <a:solidFill>
                  <a:srgbClr val="000000"/>
                </a:solidFill>
                <a:latin typeface="Times New Roman"/>
                <a:ea typeface="微软雅黑"/>
              </a:rPr>
              <a:t>Design Principles</a:t>
            </a:r>
            <a:endParaRPr b="0" lang="ru-RU" sz="2800" spc="-1" strike="noStrike">
              <a:latin typeface="Arial"/>
            </a:endParaRPr>
          </a:p>
        </p:txBody>
      </p:sp>
      <p:sp>
        <p:nvSpPr>
          <p:cNvPr id="434" name="CustomShape 2"/>
          <p:cNvSpPr/>
          <p:nvPr/>
        </p:nvSpPr>
        <p:spPr>
          <a:xfrm>
            <a:off x="489960" y="1019520"/>
            <a:ext cx="2236320" cy="10371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Spatial Interconnection Principle</a:t>
            </a:r>
            <a:endParaRPr b="0" lang="ru-RU" sz="1600" spc="-1" strike="noStrike">
              <a:latin typeface="Arial"/>
            </a:endParaRPr>
          </a:p>
        </p:txBody>
      </p:sp>
      <p:sp>
        <p:nvSpPr>
          <p:cNvPr id="435" name="CustomShape 3"/>
          <p:cNvSpPr/>
          <p:nvPr/>
        </p:nvSpPr>
        <p:spPr>
          <a:xfrm>
            <a:off x="489960" y="2150640"/>
            <a:ext cx="2236320" cy="10371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Functional Adaptability Principle</a:t>
            </a:r>
            <a:endParaRPr b="0" lang="ru-RU" sz="1600" spc="-1" strike="noStrike">
              <a:latin typeface="Arial"/>
            </a:endParaRPr>
          </a:p>
        </p:txBody>
      </p:sp>
      <p:sp>
        <p:nvSpPr>
          <p:cNvPr id="436" name="CustomShape 4"/>
          <p:cNvSpPr/>
          <p:nvPr/>
        </p:nvSpPr>
        <p:spPr>
          <a:xfrm>
            <a:off x="489960" y="3289680"/>
            <a:ext cx="2236320" cy="104364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Ecological Adaptability Principle</a:t>
            </a:r>
            <a:endParaRPr b="0" lang="ru-RU" sz="1600" spc="-1" strike="noStrike">
              <a:latin typeface="Arial"/>
            </a:endParaRPr>
          </a:p>
        </p:txBody>
      </p:sp>
      <p:sp>
        <p:nvSpPr>
          <p:cNvPr id="437" name="CustomShape 5"/>
          <p:cNvSpPr/>
          <p:nvPr/>
        </p:nvSpPr>
        <p:spPr>
          <a:xfrm>
            <a:off x="475920" y="4455360"/>
            <a:ext cx="2236320" cy="10371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Emotional Resonance Principle</a:t>
            </a:r>
            <a:endParaRPr b="0" lang="ru-RU" sz="1600" spc="-1" strike="noStrike">
              <a:latin typeface="Arial"/>
            </a:endParaRPr>
          </a:p>
        </p:txBody>
      </p:sp>
      <p:sp>
        <p:nvSpPr>
          <p:cNvPr id="438" name="CustomShape 6"/>
          <p:cNvSpPr/>
          <p:nvPr/>
        </p:nvSpPr>
        <p:spPr>
          <a:xfrm>
            <a:off x="3086280" y="1019520"/>
            <a:ext cx="8615520" cy="10371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Emphasizes the connection and link between different spaces, breaks separation through reasonable layout, ensures smooth circulation, and realizes efficient linkage and coordinated utilization of spatial resources.</a:t>
            </a:r>
            <a:endParaRPr b="0" lang="ru-RU" sz="1600" spc="-1" strike="noStrike">
              <a:latin typeface="Arial"/>
            </a:endParaRPr>
          </a:p>
        </p:txBody>
      </p:sp>
      <p:sp>
        <p:nvSpPr>
          <p:cNvPr id="439" name="CustomShape 7"/>
          <p:cNvSpPr/>
          <p:nvPr/>
        </p:nvSpPr>
        <p:spPr>
          <a:xfrm>
            <a:off x="3100320" y="2150640"/>
            <a:ext cx="8601480" cy="103608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Requires design or planning to fit usage needs, flexibly adapt to scene changes, balance practicality and expansibility, and meet functional requirements at different stages.</a:t>
            </a:r>
            <a:endParaRPr b="0" lang="ru-RU" sz="1600" spc="-1" strike="noStrike">
              <a:latin typeface="Arial"/>
            </a:endParaRPr>
          </a:p>
        </p:txBody>
      </p:sp>
      <p:sp>
        <p:nvSpPr>
          <p:cNvPr id="440" name="CustomShape 8"/>
          <p:cNvSpPr/>
          <p:nvPr/>
        </p:nvSpPr>
        <p:spPr>
          <a:xfrm>
            <a:off x="3100320" y="3289680"/>
            <a:ext cx="8601480" cy="104040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Focuses on harmonious coexistence with the natural environment, reduces ecological interference, follows environmental laws, and achieves sustainable development and ecological balance.</a:t>
            </a:r>
            <a:endParaRPr b="0" lang="ru-RU" sz="1600" spc="-1" strike="noStrike">
              <a:latin typeface="Arial"/>
            </a:endParaRPr>
          </a:p>
        </p:txBody>
      </p:sp>
      <p:sp>
        <p:nvSpPr>
          <p:cNvPr id="441" name="CustomShape 9"/>
          <p:cNvSpPr/>
          <p:nvPr/>
        </p:nvSpPr>
        <p:spPr>
          <a:xfrm>
            <a:off x="3086280" y="4460400"/>
            <a:ext cx="8615520" cy="10371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Centers on users’ psychological experience, conveys warmth through scene creation and detailed design, evokes emotional identification and a sense of belonging, and enhances usage happiness.</a:t>
            </a:r>
            <a:endParaRPr b="0" lang="ru-RU" sz="1600" spc="-1" strike="noStrike">
              <a:latin typeface="Arial"/>
            </a:endParaRPr>
          </a:p>
        </p:txBody>
      </p:sp>
      <p:sp>
        <p:nvSpPr>
          <p:cNvPr id="442" name="Line 10"/>
          <p:cNvSpPr/>
          <p:nvPr/>
        </p:nvSpPr>
        <p:spPr>
          <a:xfrm flipH="1">
            <a:off x="2726280" y="1538280"/>
            <a:ext cx="359640" cy="0"/>
          </a:xfrm>
          <a:prstGeom prst="line">
            <a:avLst/>
          </a:prstGeom>
          <a:ln w="63360"/>
        </p:spPr>
        <p:style>
          <a:lnRef idx="1">
            <a:schemeClr val="accent1"/>
          </a:lnRef>
          <a:fillRef idx="0">
            <a:schemeClr val="accent1"/>
          </a:fillRef>
          <a:effectRef idx="0">
            <a:schemeClr val="accent1"/>
          </a:effectRef>
          <a:fontRef idx="minor"/>
        </p:style>
      </p:sp>
      <p:sp>
        <p:nvSpPr>
          <p:cNvPr id="443" name="Line 11"/>
          <p:cNvSpPr/>
          <p:nvPr/>
        </p:nvSpPr>
        <p:spPr>
          <a:xfrm flipH="1">
            <a:off x="2738160" y="2730240"/>
            <a:ext cx="373680" cy="1080"/>
          </a:xfrm>
          <a:prstGeom prst="line">
            <a:avLst/>
          </a:prstGeom>
          <a:ln w="63360"/>
        </p:spPr>
        <p:style>
          <a:lnRef idx="1">
            <a:schemeClr val="accent1"/>
          </a:lnRef>
          <a:fillRef idx="0">
            <a:schemeClr val="accent1"/>
          </a:fillRef>
          <a:effectRef idx="0">
            <a:schemeClr val="accent1"/>
          </a:effectRef>
          <a:fontRef idx="minor"/>
        </p:style>
      </p:sp>
      <p:sp>
        <p:nvSpPr>
          <p:cNvPr id="444" name="Line 12"/>
          <p:cNvSpPr/>
          <p:nvPr/>
        </p:nvSpPr>
        <p:spPr>
          <a:xfrm flipH="1">
            <a:off x="2726280" y="3871800"/>
            <a:ext cx="373680" cy="1080"/>
          </a:xfrm>
          <a:prstGeom prst="line">
            <a:avLst/>
          </a:prstGeom>
          <a:ln w="63360"/>
        </p:spPr>
        <p:style>
          <a:lnRef idx="1">
            <a:schemeClr val="accent1"/>
          </a:lnRef>
          <a:fillRef idx="0">
            <a:schemeClr val="accent1"/>
          </a:fillRef>
          <a:effectRef idx="0">
            <a:schemeClr val="accent1"/>
          </a:effectRef>
          <a:fontRef idx="minor"/>
        </p:style>
      </p:sp>
      <p:sp>
        <p:nvSpPr>
          <p:cNvPr id="445" name="Line 13"/>
          <p:cNvSpPr/>
          <p:nvPr/>
        </p:nvSpPr>
        <p:spPr>
          <a:xfrm flipH="1">
            <a:off x="2712240" y="5041080"/>
            <a:ext cx="373680" cy="1440"/>
          </a:xfrm>
          <a:prstGeom prst="line">
            <a:avLst/>
          </a:prstGeom>
          <a:ln w="63360"/>
        </p:spPr>
        <p:style>
          <a:lnRef idx="1">
            <a:schemeClr val="accent1"/>
          </a:lnRef>
          <a:fillRef idx="0">
            <a:schemeClr val="accent1"/>
          </a:fillRef>
          <a:effectRef idx="0">
            <a:schemeClr val="accent1"/>
          </a:effectRef>
          <a:fontRef idx="minor"/>
        </p:style>
      </p:sp>
      <p:sp>
        <p:nvSpPr>
          <p:cNvPr id="446" name="CustomShape 14"/>
          <p:cNvSpPr/>
          <p:nvPr/>
        </p:nvSpPr>
        <p:spPr>
          <a:xfrm>
            <a:off x="475920" y="5626440"/>
            <a:ext cx="2236320" cy="10371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Safety and Comfort Principle</a:t>
            </a:r>
            <a:endParaRPr b="0" lang="ru-RU" sz="1600" spc="-1" strike="noStrike">
              <a:latin typeface="Arial"/>
            </a:endParaRPr>
          </a:p>
        </p:txBody>
      </p:sp>
      <p:sp>
        <p:nvSpPr>
          <p:cNvPr id="447" name="CustomShape 15"/>
          <p:cNvSpPr/>
          <p:nvPr/>
        </p:nvSpPr>
        <p:spPr>
          <a:xfrm>
            <a:off x="3086280" y="5626440"/>
            <a:ext cx="8615520" cy="10371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Takes ensuring users’ physical and mental safety as the foundation, balances sensory comfort and usage convenience, and creates a risk-free and pleasant space or usage environment.</a:t>
            </a:r>
            <a:endParaRPr b="0" lang="ru-RU" sz="1600" spc="-1" strike="noStrike">
              <a:latin typeface="Arial"/>
            </a:endParaRPr>
          </a:p>
        </p:txBody>
      </p:sp>
      <p:sp>
        <p:nvSpPr>
          <p:cNvPr id="448" name="Line 16"/>
          <p:cNvSpPr/>
          <p:nvPr/>
        </p:nvSpPr>
        <p:spPr>
          <a:xfrm flipH="1">
            <a:off x="2698560" y="6145200"/>
            <a:ext cx="373320" cy="1440"/>
          </a:xfrm>
          <a:prstGeom prst="line">
            <a:avLst/>
          </a:prstGeom>
          <a:ln w="63360"/>
        </p:spPr>
        <p:style>
          <a:lnRef idx="1">
            <a:schemeClr val="accent1"/>
          </a:lnRef>
          <a:fillRef idx="0">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9" name="Line 1"/>
          <p:cNvSpPr/>
          <p:nvPr/>
        </p:nvSpPr>
        <p:spPr>
          <a:xfrm>
            <a:off x="1608120" y="943920"/>
            <a:ext cx="0" cy="266760"/>
          </a:xfrm>
          <a:prstGeom prst="line">
            <a:avLst/>
          </a:prstGeom>
          <a:ln w="76320"/>
        </p:spPr>
        <p:style>
          <a:lnRef idx="3">
            <a:schemeClr val="accent1"/>
          </a:lnRef>
          <a:fillRef idx="0">
            <a:schemeClr val="accent1"/>
          </a:fillRef>
          <a:effectRef idx="2">
            <a:schemeClr val="accent1"/>
          </a:effectRef>
          <a:fontRef idx="minor"/>
        </p:style>
      </p:sp>
      <p:sp>
        <p:nvSpPr>
          <p:cNvPr id="450" name="CustomShape 2"/>
          <p:cNvSpPr/>
          <p:nvPr/>
        </p:nvSpPr>
        <p:spPr>
          <a:xfrm>
            <a:off x="489960" y="176040"/>
            <a:ext cx="11211480" cy="767880"/>
          </a:xfrm>
          <a:prstGeom prst="roundRect">
            <a:avLst>
              <a:gd name="adj" fmla="val 16667"/>
            </a:avLst>
          </a:prstGeom>
          <a:solidFill>
            <a:schemeClr val="tx2">
              <a:alpha val="30000"/>
            </a:schemeClr>
          </a:solidFill>
          <a:ln w="6120">
            <a:noFill/>
          </a:ln>
        </p:spPr>
        <p:style>
          <a:lnRef idx="0"/>
          <a:fillRef idx="0"/>
          <a:effectRef idx="0"/>
          <a:fontRef idx="minor"/>
        </p:style>
        <p:txBody>
          <a:bodyPr lIns="90000" rIns="90000" tIns="45000" bIns="45000" anchor="ctr">
            <a:noAutofit/>
          </a:bodyPr>
          <a:p>
            <a:pPr algn="ctr">
              <a:lnSpc>
                <a:spcPct val="100000"/>
              </a:lnSpc>
            </a:pPr>
            <a:r>
              <a:rPr b="1" lang="en-US" sz="2800" spc="-1" strike="noStrike">
                <a:solidFill>
                  <a:srgbClr val="000000"/>
                </a:solidFill>
                <a:latin typeface="Times New Roman"/>
                <a:ea typeface="微软雅黑"/>
              </a:rPr>
              <a:t>Universal Design Principles for Public Parks</a:t>
            </a:r>
            <a:endParaRPr b="0" lang="ru-RU" sz="2800" spc="-1" strike="noStrike">
              <a:latin typeface="Arial"/>
            </a:endParaRPr>
          </a:p>
        </p:txBody>
      </p:sp>
      <p:sp>
        <p:nvSpPr>
          <p:cNvPr id="451" name="CustomShape 3"/>
          <p:cNvSpPr/>
          <p:nvPr/>
        </p:nvSpPr>
        <p:spPr>
          <a:xfrm>
            <a:off x="489960" y="1211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The nature of human-centered design</a:t>
            </a:r>
            <a:endParaRPr b="0" lang="ru-RU" sz="1600" spc="-1" strike="noStrike">
              <a:latin typeface="Arial"/>
            </a:endParaRPr>
          </a:p>
        </p:txBody>
      </p:sp>
      <p:sp>
        <p:nvSpPr>
          <p:cNvPr id="452" name="CustomShape 4"/>
          <p:cNvSpPr/>
          <p:nvPr/>
        </p:nvSpPr>
        <p:spPr>
          <a:xfrm>
            <a:off x="489960" y="264420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Multi-dimensional design considerations</a:t>
            </a:r>
            <a:endParaRPr b="0" lang="ru-RU" sz="1600" spc="-1" strike="noStrike">
              <a:latin typeface="Arial"/>
            </a:endParaRPr>
          </a:p>
        </p:txBody>
      </p:sp>
      <p:sp>
        <p:nvSpPr>
          <p:cNvPr id="453" name="CustomShape 5"/>
          <p:cNvSpPr/>
          <p:nvPr/>
        </p:nvSpPr>
        <p:spPr>
          <a:xfrm>
            <a:off x="489960" y="407736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All-age friendly design direction</a:t>
            </a:r>
            <a:endParaRPr b="0" lang="ru-RU" sz="1600" spc="-1" strike="noStrike">
              <a:latin typeface="Arial"/>
            </a:endParaRPr>
          </a:p>
        </p:txBody>
      </p:sp>
      <p:sp>
        <p:nvSpPr>
          <p:cNvPr id="454" name="CustomShape 6"/>
          <p:cNvSpPr/>
          <p:nvPr/>
        </p:nvSpPr>
        <p:spPr>
          <a:xfrm>
            <a:off x="489960" y="5513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Environmentally equitable design ethics</a:t>
            </a:r>
            <a:endParaRPr b="0" lang="ru-RU" sz="1600" spc="-1" strike="noStrike">
              <a:latin typeface="Arial"/>
            </a:endParaRPr>
          </a:p>
        </p:txBody>
      </p:sp>
      <p:sp>
        <p:nvSpPr>
          <p:cNvPr id="455" name="CustomShape 7"/>
          <p:cNvSpPr/>
          <p:nvPr/>
        </p:nvSpPr>
        <p:spPr>
          <a:xfrm>
            <a:off x="3100320" y="120960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Studies show that successful park design must place "people" at the core, meeting users' functional needs while addressing their psychological and emotional demands.</a:t>
            </a:r>
            <a:endParaRPr b="0" lang="ru-RU" sz="1600" spc="-1" strike="noStrike">
              <a:latin typeface="Arial"/>
            </a:endParaRPr>
          </a:p>
        </p:txBody>
      </p:sp>
      <p:sp>
        <p:nvSpPr>
          <p:cNvPr id="456" name="CustomShape 8"/>
          <p:cNvSpPr/>
          <p:nvPr/>
        </p:nvSpPr>
        <p:spPr>
          <a:xfrm>
            <a:off x="3100320" y="264420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Public park design should include three key dimensions: physical (spatial scale and form), environmental (ecological sustainability), and social (intergenerational integration).</a:t>
            </a:r>
            <a:endParaRPr b="0" lang="ru-RU" sz="1600" spc="-1" strike="noStrike">
              <a:latin typeface="Arial"/>
            </a:endParaRPr>
          </a:p>
        </p:txBody>
      </p:sp>
      <p:sp>
        <p:nvSpPr>
          <p:cNvPr id="457" name="CustomShape 9"/>
          <p:cNvSpPr/>
          <p:nvPr/>
        </p:nvSpPr>
        <p:spPr>
          <a:xfrm>
            <a:off x="3100320" y="407736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Contemporary park design needs to break the limitation of serving a single group and establish a trinity design principal system of "structural-normative-emotional".</a:t>
            </a:r>
            <a:endParaRPr b="0" lang="ru-RU" sz="1600" spc="-1" strike="noStrike">
              <a:latin typeface="Arial"/>
            </a:endParaRPr>
          </a:p>
        </p:txBody>
      </p:sp>
      <p:sp>
        <p:nvSpPr>
          <p:cNvPr id="458" name="CustomShape 10"/>
          <p:cNvSpPr/>
          <p:nvPr/>
        </p:nvSpPr>
        <p:spPr>
          <a:xfrm>
            <a:off x="3100320" y="551052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Latest research trends show that public park design has shifted from pure landscape beautification to pursuing "environmental justice", emphasizing the fair social distribution of public service resources.</a:t>
            </a:r>
            <a:endParaRPr b="0" lang="ru-RU" sz="1600" spc="-1" strike="noStrike">
              <a:latin typeface="Arial"/>
            </a:endParaRPr>
          </a:p>
        </p:txBody>
      </p:sp>
      <p:sp>
        <p:nvSpPr>
          <p:cNvPr id="459" name="CustomShape 11"/>
          <p:cNvSpPr/>
          <p:nvPr/>
        </p:nvSpPr>
        <p:spPr>
          <a:xfrm>
            <a:off x="9185040" y="120960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460" name="CustomShape 12"/>
          <p:cNvSpPr/>
          <p:nvPr/>
        </p:nvSpPr>
        <p:spPr>
          <a:xfrm>
            <a:off x="9185040" y="264276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461" name="CustomShape 13"/>
          <p:cNvSpPr/>
          <p:nvPr/>
        </p:nvSpPr>
        <p:spPr>
          <a:xfrm>
            <a:off x="9185040" y="407628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462" name="CustomShape 14"/>
          <p:cNvSpPr/>
          <p:nvPr/>
        </p:nvSpPr>
        <p:spPr>
          <a:xfrm>
            <a:off x="9185040" y="550944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pic>
        <p:nvPicPr>
          <p:cNvPr id="463" name="Picture 2" descr=""/>
          <p:cNvPicPr/>
          <p:nvPr/>
        </p:nvPicPr>
        <p:blipFill>
          <a:blip r:embed="rId1"/>
          <a:stretch/>
        </p:blipFill>
        <p:spPr>
          <a:xfrm>
            <a:off x="9570600" y="1208520"/>
            <a:ext cx="1745640" cy="1168560"/>
          </a:xfrm>
          <a:prstGeom prst="rect">
            <a:avLst/>
          </a:prstGeom>
          <a:ln>
            <a:noFill/>
          </a:ln>
        </p:spPr>
      </p:pic>
      <p:pic>
        <p:nvPicPr>
          <p:cNvPr id="464" name="object 7" descr=""/>
          <p:cNvPicPr/>
          <p:nvPr/>
        </p:nvPicPr>
        <p:blipFill>
          <a:blip r:embed="rId2"/>
          <a:stretch/>
        </p:blipFill>
        <p:spPr>
          <a:xfrm>
            <a:off x="9570600" y="2642760"/>
            <a:ext cx="1745640" cy="1168560"/>
          </a:xfrm>
          <a:prstGeom prst="rect">
            <a:avLst/>
          </a:prstGeom>
          <a:ln>
            <a:noFill/>
          </a:ln>
        </p:spPr>
      </p:pic>
      <p:pic>
        <p:nvPicPr>
          <p:cNvPr id="465" name="Picture 2" descr=""/>
          <p:cNvPicPr/>
          <p:nvPr/>
        </p:nvPicPr>
        <p:blipFill>
          <a:blip r:embed="rId3"/>
          <a:stretch/>
        </p:blipFill>
        <p:spPr>
          <a:xfrm>
            <a:off x="9570600" y="4074840"/>
            <a:ext cx="1745640" cy="1168560"/>
          </a:xfrm>
          <a:prstGeom prst="rect">
            <a:avLst/>
          </a:prstGeom>
          <a:ln>
            <a:noFill/>
          </a:ln>
        </p:spPr>
      </p:pic>
      <p:pic>
        <p:nvPicPr>
          <p:cNvPr id="466" name="object 5" descr=""/>
          <p:cNvPicPr/>
          <p:nvPr/>
        </p:nvPicPr>
        <p:blipFill>
          <a:blip r:embed="rId4"/>
          <a:stretch/>
        </p:blipFill>
        <p:spPr>
          <a:xfrm>
            <a:off x="9570600" y="5506920"/>
            <a:ext cx="1745640" cy="1168560"/>
          </a:xfrm>
          <a:prstGeom prst="rect">
            <a:avLst/>
          </a:prstGeom>
          <a:ln>
            <a:noFill/>
          </a:ln>
        </p:spPr>
      </p:pic>
      <p:sp>
        <p:nvSpPr>
          <p:cNvPr id="467" name="Line 15"/>
          <p:cNvSpPr/>
          <p:nvPr/>
        </p:nvSpPr>
        <p:spPr>
          <a:xfrm>
            <a:off x="1608120" y="2376000"/>
            <a:ext cx="0" cy="266760"/>
          </a:xfrm>
          <a:prstGeom prst="line">
            <a:avLst/>
          </a:prstGeom>
          <a:ln w="76320"/>
        </p:spPr>
        <p:style>
          <a:lnRef idx="3">
            <a:schemeClr val="accent1"/>
          </a:lnRef>
          <a:fillRef idx="0">
            <a:schemeClr val="accent1"/>
          </a:fillRef>
          <a:effectRef idx="2">
            <a:schemeClr val="accent1"/>
          </a:effectRef>
          <a:fontRef idx="minor"/>
        </p:style>
      </p:sp>
      <p:sp>
        <p:nvSpPr>
          <p:cNvPr id="468" name="Line 16"/>
          <p:cNvSpPr/>
          <p:nvPr/>
        </p:nvSpPr>
        <p:spPr>
          <a:xfrm>
            <a:off x="1603440" y="3808080"/>
            <a:ext cx="0" cy="266760"/>
          </a:xfrm>
          <a:prstGeom prst="line">
            <a:avLst/>
          </a:prstGeom>
          <a:ln w="76320"/>
        </p:spPr>
        <p:style>
          <a:lnRef idx="3">
            <a:schemeClr val="accent1"/>
          </a:lnRef>
          <a:fillRef idx="0">
            <a:schemeClr val="accent1"/>
          </a:fillRef>
          <a:effectRef idx="2">
            <a:schemeClr val="accent1"/>
          </a:effectRef>
          <a:fontRef idx="minor"/>
        </p:style>
      </p:sp>
      <p:sp>
        <p:nvSpPr>
          <p:cNvPr id="469" name="Line 17"/>
          <p:cNvSpPr/>
          <p:nvPr/>
        </p:nvSpPr>
        <p:spPr>
          <a:xfrm>
            <a:off x="1603440" y="5238720"/>
            <a:ext cx="0" cy="266760"/>
          </a:xfrm>
          <a:prstGeom prst="line">
            <a:avLst/>
          </a:prstGeom>
          <a:ln w="76320"/>
        </p:spPr>
        <p:style>
          <a:lnRef idx="3">
            <a:schemeClr val="accent1"/>
          </a:lnRef>
          <a:fillRef idx="0">
            <a:schemeClr val="accent1"/>
          </a:fillRef>
          <a:effectRef idx="2">
            <a:schemeClr val="accent1"/>
          </a:effectRef>
          <a:fontRef idx="minor"/>
        </p:style>
      </p:sp>
      <p:sp>
        <p:nvSpPr>
          <p:cNvPr id="470" name="Line 18"/>
          <p:cNvSpPr/>
          <p:nvPr/>
        </p:nvSpPr>
        <p:spPr>
          <a:xfrm flipH="1">
            <a:off x="2726280" y="1793880"/>
            <a:ext cx="373680" cy="1440"/>
          </a:xfrm>
          <a:prstGeom prst="line">
            <a:avLst/>
          </a:prstGeom>
          <a:ln w="63360"/>
        </p:spPr>
        <p:style>
          <a:lnRef idx="1">
            <a:schemeClr val="accent1"/>
          </a:lnRef>
          <a:fillRef idx="0">
            <a:schemeClr val="accent1"/>
          </a:fillRef>
          <a:effectRef idx="0">
            <a:schemeClr val="accent1"/>
          </a:effectRef>
          <a:fontRef idx="minor"/>
        </p:style>
      </p:sp>
      <p:sp>
        <p:nvSpPr>
          <p:cNvPr id="471" name="Line 19"/>
          <p:cNvSpPr/>
          <p:nvPr/>
        </p:nvSpPr>
        <p:spPr>
          <a:xfrm flipH="1">
            <a:off x="8811360" y="1792080"/>
            <a:ext cx="373680" cy="1440"/>
          </a:xfrm>
          <a:prstGeom prst="line">
            <a:avLst/>
          </a:prstGeom>
          <a:ln w="63360"/>
        </p:spPr>
        <p:style>
          <a:lnRef idx="1">
            <a:schemeClr val="accent1"/>
          </a:lnRef>
          <a:fillRef idx="0">
            <a:schemeClr val="accent1"/>
          </a:fillRef>
          <a:effectRef idx="0">
            <a:schemeClr val="accent1"/>
          </a:effectRef>
          <a:fontRef idx="minor"/>
        </p:style>
      </p:sp>
      <p:sp>
        <p:nvSpPr>
          <p:cNvPr id="472" name="Line 20"/>
          <p:cNvSpPr/>
          <p:nvPr/>
        </p:nvSpPr>
        <p:spPr>
          <a:xfrm flipH="1">
            <a:off x="2738160" y="3223800"/>
            <a:ext cx="373680" cy="1080"/>
          </a:xfrm>
          <a:prstGeom prst="line">
            <a:avLst/>
          </a:prstGeom>
          <a:ln w="63360"/>
        </p:spPr>
        <p:style>
          <a:lnRef idx="1">
            <a:schemeClr val="accent1"/>
          </a:lnRef>
          <a:fillRef idx="0">
            <a:schemeClr val="accent1"/>
          </a:fillRef>
          <a:effectRef idx="0">
            <a:schemeClr val="accent1"/>
          </a:effectRef>
          <a:fontRef idx="minor"/>
        </p:style>
      </p:sp>
      <p:sp>
        <p:nvSpPr>
          <p:cNvPr id="473" name="Line 21"/>
          <p:cNvSpPr/>
          <p:nvPr/>
        </p:nvSpPr>
        <p:spPr>
          <a:xfrm flipH="1">
            <a:off x="8822880" y="3222000"/>
            <a:ext cx="373680" cy="1080"/>
          </a:xfrm>
          <a:prstGeom prst="line">
            <a:avLst/>
          </a:prstGeom>
          <a:ln w="63360"/>
        </p:spPr>
        <p:style>
          <a:lnRef idx="1">
            <a:schemeClr val="accent1"/>
          </a:lnRef>
          <a:fillRef idx="0">
            <a:schemeClr val="accent1"/>
          </a:fillRef>
          <a:effectRef idx="0">
            <a:schemeClr val="accent1"/>
          </a:effectRef>
          <a:fontRef idx="minor"/>
        </p:style>
      </p:sp>
      <p:sp>
        <p:nvSpPr>
          <p:cNvPr id="474" name="Line 22"/>
          <p:cNvSpPr/>
          <p:nvPr/>
        </p:nvSpPr>
        <p:spPr>
          <a:xfrm flipH="1">
            <a:off x="2726280" y="4659480"/>
            <a:ext cx="373680" cy="1080"/>
          </a:xfrm>
          <a:prstGeom prst="line">
            <a:avLst/>
          </a:prstGeom>
          <a:ln w="63360"/>
        </p:spPr>
        <p:style>
          <a:lnRef idx="1">
            <a:schemeClr val="accent1"/>
          </a:lnRef>
          <a:fillRef idx="0">
            <a:schemeClr val="accent1"/>
          </a:fillRef>
          <a:effectRef idx="0">
            <a:schemeClr val="accent1"/>
          </a:effectRef>
          <a:fontRef idx="minor"/>
        </p:style>
      </p:sp>
      <p:sp>
        <p:nvSpPr>
          <p:cNvPr id="475" name="Line 23"/>
          <p:cNvSpPr/>
          <p:nvPr/>
        </p:nvSpPr>
        <p:spPr>
          <a:xfrm flipH="1">
            <a:off x="8811360" y="4657680"/>
            <a:ext cx="373680" cy="1080"/>
          </a:xfrm>
          <a:prstGeom prst="line">
            <a:avLst/>
          </a:prstGeom>
          <a:ln w="63360"/>
        </p:spPr>
        <p:style>
          <a:lnRef idx="1">
            <a:schemeClr val="accent1"/>
          </a:lnRef>
          <a:fillRef idx="0">
            <a:schemeClr val="accent1"/>
          </a:fillRef>
          <a:effectRef idx="0">
            <a:schemeClr val="accent1"/>
          </a:effectRef>
          <a:fontRef idx="minor"/>
        </p:style>
      </p:sp>
      <p:sp>
        <p:nvSpPr>
          <p:cNvPr id="476" name="Line 24"/>
          <p:cNvSpPr/>
          <p:nvPr/>
        </p:nvSpPr>
        <p:spPr>
          <a:xfrm flipH="1">
            <a:off x="2726280" y="6094800"/>
            <a:ext cx="373680" cy="1080"/>
          </a:xfrm>
          <a:prstGeom prst="line">
            <a:avLst/>
          </a:prstGeom>
          <a:ln w="63360"/>
        </p:spPr>
        <p:style>
          <a:lnRef idx="1">
            <a:schemeClr val="accent1"/>
          </a:lnRef>
          <a:fillRef idx="0">
            <a:schemeClr val="accent1"/>
          </a:fillRef>
          <a:effectRef idx="0">
            <a:schemeClr val="accent1"/>
          </a:effectRef>
          <a:fontRef idx="minor"/>
        </p:style>
      </p:sp>
      <p:sp>
        <p:nvSpPr>
          <p:cNvPr id="477" name="Line 25"/>
          <p:cNvSpPr/>
          <p:nvPr/>
        </p:nvSpPr>
        <p:spPr>
          <a:xfrm flipH="1">
            <a:off x="8811360" y="6092640"/>
            <a:ext cx="373680" cy="1440"/>
          </a:xfrm>
          <a:prstGeom prst="line">
            <a:avLst/>
          </a:prstGeom>
          <a:ln w="63360"/>
        </p:spPr>
        <p:style>
          <a:lnRef idx="1">
            <a:schemeClr val="accent1"/>
          </a:lnRef>
          <a:fillRef idx="0">
            <a:schemeClr val="accent1"/>
          </a:fillRef>
          <a:effectRef idx="0">
            <a:schemeClr val="accent1"/>
          </a:effectRef>
          <a:fontRef idx="minor"/>
        </p:style>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8" name="Line 1"/>
          <p:cNvSpPr/>
          <p:nvPr/>
        </p:nvSpPr>
        <p:spPr>
          <a:xfrm>
            <a:off x="1608120" y="943920"/>
            <a:ext cx="0" cy="266760"/>
          </a:xfrm>
          <a:prstGeom prst="line">
            <a:avLst/>
          </a:prstGeom>
          <a:ln w="76320"/>
        </p:spPr>
        <p:style>
          <a:lnRef idx="3">
            <a:schemeClr val="accent1"/>
          </a:lnRef>
          <a:fillRef idx="0">
            <a:schemeClr val="accent1"/>
          </a:fillRef>
          <a:effectRef idx="2">
            <a:schemeClr val="accent1"/>
          </a:effectRef>
          <a:fontRef idx="minor"/>
        </p:style>
      </p:sp>
      <p:sp>
        <p:nvSpPr>
          <p:cNvPr id="479" name="CustomShape 2"/>
          <p:cNvSpPr/>
          <p:nvPr/>
        </p:nvSpPr>
        <p:spPr>
          <a:xfrm>
            <a:off x="489960" y="176040"/>
            <a:ext cx="11211480" cy="767880"/>
          </a:xfrm>
          <a:prstGeom prst="roundRect">
            <a:avLst>
              <a:gd name="adj" fmla="val 16667"/>
            </a:avLst>
          </a:prstGeom>
          <a:solidFill>
            <a:schemeClr val="tx2">
              <a:alpha val="30000"/>
            </a:schemeClr>
          </a:solidFill>
          <a:ln w="6120">
            <a:noFill/>
          </a:ln>
        </p:spPr>
        <p:style>
          <a:lnRef idx="0"/>
          <a:fillRef idx="0"/>
          <a:effectRef idx="0"/>
          <a:fontRef idx="minor"/>
        </p:style>
        <p:txBody>
          <a:bodyPr lIns="90000" rIns="90000" tIns="45000" bIns="45000" anchor="ctr">
            <a:noAutofit/>
          </a:bodyPr>
          <a:p>
            <a:pPr algn="ctr">
              <a:lnSpc>
                <a:spcPct val="100000"/>
              </a:lnSpc>
            </a:pPr>
            <a:r>
              <a:rPr b="1" lang="en-US" sz="2800" spc="-1" strike="noStrike">
                <a:solidFill>
                  <a:srgbClr val="000000"/>
                </a:solidFill>
                <a:latin typeface="Times New Roman"/>
                <a:ea typeface="微软雅黑"/>
              </a:rPr>
              <a:t>The nature of human-centered design</a:t>
            </a:r>
            <a:endParaRPr b="0" lang="ru-RU" sz="2800" spc="-1" strike="noStrike">
              <a:latin typeface="Arial"/>
            </a:endParaRPr>
          </a:p>
        </p:txBody>
      </p:sp>
      <p:sp>
        <p:nvSpPr>
          <p:cNvPr id="480" name="CustomShape 3"/>
          <p:cNvSpPr/>
          <p:nvPr/>
        </p:nvSpPr>
        <p:spPr>
          <a:xfrm>
            <a:off x="489960" y="1211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Accurately adapt to diverse needs</a:t>
            </a:r>
            <a:endParaRPr b="0" lang="ru-RU" sz="1600" spc="-1" strike="noStrike">
              <a:latin typeface="Arial"/>
            </a:endParaRPr>
          </a:p>
        </p:txBody>
      </p:sp>
      <p:sp>
        <p:nvSpPr>
          <p:cNvPr id="481" name="CustomShape 4"/>
          <p:cNvSpPr/>
          <p:nvPr/>
        </p:nvSpPr>
        <p:spPr>
          <a:xfrm>
            <a:off x="489960" y="264420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Focusing on Full-Process Experience</a:t>
            </a:r>
            <a:endParaRPr b="0" lang="ru-RU" sz="1600" spc="-1" strike="noStrike">
              <a:latin typeface="Arial"/>
            </a:endParaRPr>
          </a:p>
        </p:txBody>
      </p:sp>
      <p:sp>
        <p:nvSpPr>
          <p:cNvPr id="482" name="CustomShape 5"/>
          <p:cNvSpPr/>
          <p:nvPr/>
        </p:nvSpPr>
        <p:spPr>
          <a:xfrm>
            <a:off x="489960" y="407736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Aligning with Cultural and Spiritual Identity</a:t>
            </a:r>
            <a:endParaRPr b="0" lang="ru-RU" sz="1600" spc="-1" strike="noStrike">
              <a:latin typeface="Arial"/>
            </a:endParaRPr>
          </a:p>
        </p:txBody>
      </p:sp>
      <p:sp>
        <p:nvSpPr>
          <p:cNvPr id="483" name="CustomShape 6"/>
          <p:cNvSpPr/>
          <p:nvPr/>
        </p:nvSpPr>
        <p:spPr>
          <a:xfrm>
            <a:off x="489960" y="5513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Empowering Long-Term Development</a:t>
            </a:r>
            <a:endParaRPr b="0" lang="ru-RU" sz="1600" spc="-1" strike="noStrike">
              <a:latin typeface="Arial"/>
            </a:endParaRPr>
          </a:p>
        </p:txBody>
      </p:sp>
      <p:sp>
        <p:nvSpPr>
          <p:cNvPr id="484" name="CustomShape 7"/>
          <p:cNvSpPr/>
          <p:nvPr/>
        </p:nvSpPr>
        <p:spPr>
          <a:xfrm>
            <a:off x="3100320" y="120960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Abandon standardization; explore needs via surveys, balance public habits and special group traits, and align layout, function and logic for universal inclusiveness.</a:t>
            </a:r>
            <a:endParaRPr b="0" lang="ru-RU" sz="1600" spc="-1" strike="noStrike">
              <a:latin typeface="Arial"/>
            </a:endParaRPr>
          </a:p>
        </p:txBody>
      </p:sp>
      <p:sp>
        <p:nvSpPr>
          <p:cNvPr id="485" name="CustomShape 8"/>
          <p:cNvSpPr/>
          <p:nvPr/>
        </p:nvSpPr>
        <p:spPr>
          <a:xfrm>
            <a:off x="3100320" y="264420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Cover the entire contact-to-use cycle; reduce cognitive costs, enhance fluency, predict pain points, simplify links, optimize logic, and eliminate hidden barriers.</a:t>
            </a:r>
            <a:endParaRPr b="0" lang="ru-RU" sz="1600" spc="-1" strike="noStrike">
              <a:latin typeface="Arial"/>
            </a:endParaRPr>
          </a:p>
        </p:txBody>
      </p:sp>
      <p:sp>
        <p:nvSpPr>
          <p:cNvPr id="486" name="CustomShape 9"/>
          <p:cNvSpPr/>
          <p:nvPr/>
        </p:nvSpPr>
        <p:spPr>
          <a:xfrm>
            <a:off x="3100320" y="407736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Root in regional culture; extract core symbols (e.g., folk customs) into modern design language. Respect cross-cultural customs and aesthetics to convey connotations and arouse emotional/identity recognition.</a:t>
            </a:r>
            <a:endParaRPr b="0" lang="ru-RU" sz="1600" spc="-1" strike="noStrike">
              <a:latin typeface="Arial"/>
            </a:endParaRPr>
          </a:p>
        </p:txBody>
      </p:sp>
      <p:sp>
        <p:nvSpPr>
          <p:cNvPr id="487" name="CustomShape 10"/>
          <p:cNvSpPr/>
          <p:nvPr/>
        </p:nvSpPr>
        <p:spPr>
          <a:xfrm>
            <a:off x="3100320" y="551052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Go beyond current needs; use design to guide positive behaviors and ability improvement, boost habits and core competencies, and support vulnerable groups' integration for growth and value realization.</a:t>
            </a:r>
            <a:endParaRPr b="0" lang="ru-RU" sz="1600" spc="-1" strike="noStrike">
              <a:latin typeface="Arial"/>
            </a:endParaRPr>
          </a:p>
        </p:txBody>
      </p:sp>
      <p:sp>
        <p:nvSpPr>
          <p:cNvPr id="488" name="CustomShape 11"/>
          <p:cNvSpPr/>
          <p:nvPr/>
        </p:nvSpPr>
        <p:spPr>
          <a:xfrm>
            <a:off x="9185040" y="120960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489" name="CustomShape 12"/>
          <p:cNvSpPr/>
          <p:nvPr/>
        </p:nvSpPr>
        <p:spPr>
          <a:xfrm>
            <a:off x="9185040" y="264276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490" name="CustomShape 13"/>
          <p:cNvSpPr/>
          <p:nvPr/>
        </p:nvSpPr>
        <p:spPr>
          <a:xfrm>
            <a:off x="9185040" y="407628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491" name="CustomShape 14"/>
          <p:cNvSpPr/>
          <p:nvPr/>
        </p:nvSpPr>
        <p:spPr>
          <a:xfrm>
            <a:off x="9185040" y="550944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492" name="Line 15"/>
          <p:cNvSpPr/>
          <p:nvPr/>
        </p:nvSpPr>
        <p:spPr>
          <a:xfrm>
            <a:off x="1608120" y="2376000"/>
            <a:ext cx="0" cy="266760"/>
          </a:xfrm>
          <a:prstGeom prst="line">
            <a:avLst/>
          </a:prstGeom>
          <a:ln w="76320"/>
        </p:spPr>
        <p:style>
          <a:lnRef idx="3">
            <a:schemeClr val="accent1"/>
          </a:lnRef>
          <a:fillRef idx="0">
            <a:schemeClr val="accent1"/>
          </a:fillRef>
          <a:effectRef idx="2">
            <a:schemeClr val="accent1"/>
          </a:effectRef>
          <a:fontRef idx="minor"/>
        </p:style>
      </p:sp>
      <p:sp>
        <p:nvSpPr>
          <p:cNvPr id="493" name="Line 16"/>
          <p:cNvSpPr/>
          <p:nvPr/>
        </p:nvSpPr>
        <p:spPr>
          <a:xfrm>
            <a:off x="1603440" y="3808080"/>
            <a:ext cx="0" cy="266760"/>
          </a:xfrm>
          <a:prstGeom prst="line">
            <a:avLst/>
          </a:prstGeom>
          <a:ln w="76320"/>
        </p:spPr>
        <p:style>
          <a:lnRef idx="3">
            <a:schemeClr val="accent1"/>
          </a:lnRef>
          <a:fillRef idx="0">
            <a:schemeClr val="accent1"/>
          </a:fillRef>
          <a:effectRef idx="2">
            <a:schemeClr val="accent1"/>
          </a:effectRef>
          <a:fontRef idx="minor"/>
        </p:style>
      </p:sp>
      <p:sp>
        <p:nvSpPr>
          <p:cNvPr id="494" name="Line 17"/>
          <p:cNvSpPr/>
          <p:nvPr/>
        </p:nvSpPr>
        <p:spPr>
          <a:xfrm>
            <a:off x="1603440" y="5238720"/>
            <a:ext cx="0" cy="266760"/>
          </a:xfrm>
          <a:prstGeom prst="line">
            <a:avLst/>
          </a:prstGeom>
          <a:ln w="76320"/>
        </p:spPr>
        <p:style>
          <a:lnRef idx="3">
            <a:schemeClr val="accent1"/>
          </a:lnRef>
          <a:fillRef idx="0">
            <a:schemeClr val="accent1"/>
          </a:fillRef>
          <a:effectRef idx="2">
            <a:schemeClr val="accent1"/>
          </a:effectRef>
          <a:fontRef idx="minor"/>
        </p:style>
      </p:sp>
      <p:sp>
        <p:nvSpPr>
          <p:cNvPr id="495" name="Line 18"/>
          <p:cNvSpPr/>
          <p:nvPr/>
        </p:nvSpPr>
        <p:spPr>
          <a:xfrm flipH="1">
            <a:off x="2726280" y="1793880"/>
            <a:ext cx="373680" cy="1440"/>
          </a:xfrm>
          <a:prstGeom prst="line">
            <a:avLst/>
          </a:prstGeom>
          <a:ln w="63360"/>
        </p:spPr>
        <p:style>
          <a:lnRef idx="1">
            <a:schemeClr val="accent1"/>
          </a:lnRef>
          <a:fillRef idx="0">
            <a:schemeClr val="accent1"/>
          </a:fillRef>
          <a:effectRef idx="0">
            <a:schemeClr val="accent1"/>
          </a:effectRef>
          <a:fontRef idx="minor"/>
        </p:style>
      </p:sp>
      <p:sp>
        <p:nvSpPr>
          <p:cNvPr id="496" name="Line 19"/>
          <p:cNvSpPr/>
          <p:nvPr/>
        </p:nvSpPr>
        <p:spPr>
          <a:xfrm flipH="1">
            <a:off x="8811360" y="1792080"/>
            <a:ext cx="373680" cy="1440"/>
          </a:xfrm>
          <a:prstGeom prst="line">
            <a:avLst/>
          </a:prstGeom>
          <a:ln w="63360"/>
        </p:spPr>
        <p:style>
          <a:lnRef idx="1">
            <a:schemeClr val="accent1"/>
          </a:lnRef>
          <a:fillRef idx="0">
            <a:schemeClr val="accent1"/>
          </a:fillRef>
          <a:effectRef idx="0">
            <a:schemeClr val="accent1"/>
          </a:effectRef>
          <a:fontRef idx="minor"/>
        </p:style>
      </p:sp>
      <p:sp>
        <p:nvSpPr>
          <p:cNvPr id="497" name="Line 20"/>
          <p:cNvSpPr/>
          <p:nvPr/>
        </p:nvSpPr>
        <p:spPr>
          <a:xfrm flipH="1">
            <a:off x="2738160" y="3223800"/>
            <a:ext cx="373680" cy="1080"/>
          </a:xfrm>
          <a:prstGeom prst="line">
            <a:avLst/>
          </a:prstGeom>
          <a:ln w="63360"/>
        </p:spPr>
        <p:style>
          <a:lnRef idx="1">
            <a:schemeClr val="accent1"/>
          </a:lnRef>
          <a:fillRef idx="0">
            <a:schemeClr val="accent1"/>
          </a:fillRef>
          <a:effectRef idx="0">
            <a:schemeClr val="accent1"/>
          </a:effectRef>
          <a:fontRef idx="minor"/>
        </p:style>
      </p:sp>
      <p:sp>
        <p:nvSpPr>
          <p:cNvPr id="498" name="Line 21"/>
          <p:cNvSpPr/>
          <p:nvPr/>
        </p:nvSpPr>
        <p:spPr>
          <a:xfrm flipH="1">
            <a:off x="8822880" y="3222000"/>
            <a:ext cx="373680" cy="1080"/>
          </a:xfrm>
          <a:prstGeom prst="line">
            <a:avLst/>
          </a:prstGeom>
          <a:ln w="63360"/>
        </p:spPr>
        <p:style>
          <a:lnRef idx="1">
            <a:schemeClr val="accent1"/>
          </a:lnRef>
          <a:fillRef idx="0">
            <a:schemeClr val="accent1"/>
          </a:fillRef>
          <a:effectRef idx="0">
            <a:schemeClr val="accent1"/>
          </a:effectRef>
          <a:fontRef idx="minor"/>
        </p:style>
      </p:sp>
      <p:sp>
        <p:nvSpPr>
          <p:cNvPr id="499" name="Line 22"/>
          <p:cNvSpPr/>
          <p:nvPr/>
        </p:nvSpPr>
        <p:spPr>
          <a:xfrm flipH="1">
            <a:off x="2726280" y="4659480"/>
            <a:ext cx="373680" cy="1080"/>
          </a:xfrm>
          <a:prstGeom prst="line">
            <a:avLst/>
          </a:prstGeom>
          <a:ln w="63360"/>
        </p:spPr>
        <p:style>
          <a:lnRef idx="1">
            <a:schemeClr val="accent1"/>
          </a:lnRef>
          <a:fillRef idx="0">
            <a:schemeClr val="accent1"/>
          </a:fillRef>
          <a:effectRef idx="0">
            <a:schemeClr val="accent1"/>
          </a:effectRef>
          <a:fontRef idx="minor"/>
        </p:style>
      </p:sp>
      <p:sp>
        <p:nvSpPr>
          <p:cNvPr id="500" name="Line 23"/>
          <p:cNvSpPr/>
          <p:nvPr/>
        </p:nvSpPr>
        <p:spPr>
          <a:xfrm flipH="1">
            <a:off x="8811360" y="4657680"/>
            <a:ext cx="373680" cy="1080"/>
          </a:xfrm>
          <a:prstGeom prst="line">
            <a:avLst/>
          </a:prstGeom>
          <a:ln w="63360"/>
        </p:spPr>
        <p:style>
          <a:lnRef idx="1">
            <a:schemeClr val="accent1"/>
          </a:lnRef>
          <a:fillRef idx="0">
            <a:schemeClr val="accent1"/>
          </a:fillRef>
          <a:effectRef idx="0">
            <a:schemeClr val="accent1"/>
          </a:effectRef>
          <a:fontRef idx="minor"/>
        </p:style>
      </p:sp>
      <p:sp>
        <p:nvSpPr>
          <p:cNvPr id="501" name="Line 24"/>
          <p:cNvSpPr/>
          <p:nvPr/>
        </p:nvSpPr>
        <p:spPr>
          <a:xfrm flipH="1">
            <a:off x="2726280" y="6094800"/>
            <a:ext cx="373680" cy="1080"/>
          </a:xfrm>
          <a:prstGeom prst="line">
            <a:avLst/>
          </a:prstGeom>
          <a:ln w="63360"/>
        </p:spPr>
        <p:style>
          <a:lnRef idx="1">
            <a:schemeClr val="accent1"/>
          </a:lnRef>
          <a:fillRef idx="0">
            <a:schemeClr val="accent1"/>
          </a:fillRef>
          <a:effectRef idx="0">
            <a:schemeClr val="accent1"/>
          </a:effectRef>
          <a:fontRef idx="minor"/>
        </p:style>
      </p:sp>
      <p:sp>
        <p:nvSpPr>
          <p:cNvPr id="502" name="Line 25"/>
          <p:cNvSpPr/>
          <p:nvPr/>
        </p:nvSpPr>
        <p:spPr>
          <a:xfrm flipH="1">
            <a:off x="8811360" y="6092640"/>
            <a:ext cx="373680" cy="1440"/>
          </a:xfrm>
          <a:prstGeom prst="line">
            <a:avLst/>
          </a:prstGeom>
          <a:ln w="63360"/>
        </p:spPr>
        <p:style>
          <a:lnRef idx="1">
            <a:schemeClr val="accent1"/>
          </a:lnRef>
          <a:fillRef idx="0">
            <a:schemeClr val="accent1"/>
          </a:fillRef>
          <a:effectRef idx="0">
            <a:schemeClr val="accent1"/>
          </a:effectRef>
          <a:fontRef idx="minor"/>
        </p:style>
      </p:sp>
      <p:pic>
        <p:nvPicPr>
          <p:cNvPr id="503" name="图片 2" descr=""/>
          <p:cNvPicPr/>
          <p:nvPr/>
        </p:nvPicPr>
        <p:blipFill>
          <a:blip r:embed="rId1"/>
          <a:stretch/>
        </p:blipFill>
        <p:spPr>
          <a:xfrm>
            <a:off x="9570600" y="1206000"/>
            <a:ext cx="1745640" cy="1168560"/>
          </a:xfrm>
          <a:prstGeom prst="rect">
            <a:avLst/>
          </a:prstGeom>
          <a:ln>
            <a:noFill/>
          </a:ln>
        </p:spPr>
      </p:pic>
      <p:pic>
        <p:nvPicPr>
          <p:cNvPr id="504" name="图片 10" descr=""/>
          <p:cNvPicPr/>
          <p:nvPr/>
        </p:nvPicPr>
        <p:blipFill>
          <a:blip r:embed="rId2"/>
          <a:stretch/>
        </p:blipFill>
        <p:spPr>
          <a:xfrm>
            <a:off x="9550800" y="2639160"/>
            <a:ext cx="1745640" cy="1168560"/>
          </a:xfrm>
          <a:prstGeom prst="rect">
            <a:avLst/>
          </a:prstGeom>
          <a:ln>
            <a:noFill/>
          </a:ln>
        </p:spPr>
      </p:pic>
      <p:pic>
        <p:nvPicPr>
          <p:cNvPr id="505" name="图片 12" descr=""/>
          <p:cNvPicPr/>
          <p:nvPr/>
        </p:nvPicPr>
        <p:blipFill>
          <a:blip r:embed="rId3"/>
          <a:stretch/>
        </p:blipFill>
        <p:spPr>
          <a:xfrm>
            <a:off x="9570600" y="4082400"/>
            <a:ext cx="1745640" cy="1163520"/>
          </a:xfrm>
          <a:prstGeom prst="rect">
            <a:avLst/>
          </a:prstGeom>
          <a:ln>
            <a:noFill/>
          </a:ln>
        </p:spPr>
      </p:pic>
      <p:pic>
        <p:nvPicPr>
          <p:cNvPr id="506" name="图片 18" descr=""/>
          <p:cNvPicPr/>
          <p:nvPr/>
        </p:nvPicPr>
        <p:blipFill>
          <a:blip r:embed="rId4"/>
          <a:stretch/>
        </p:blipFill>
        <p:spPr>
          <a:xfrm>
            <a:off x="9570600" y="5513040"/>
            <a:ext cx="1725840" cy="1164960"/>
          </a:xfrm>
          <a:prstGeom prst="rect">
            <a:avLst/>
          </a:prstGeom>
          <a:ln>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7" name="Line 1"/>
          <p:cNvSpPr/>
          <p:nvPr/>
        </p:nvSpPr>
        <p:spPr>
          <a:xfrm>
            <a:off x="1608120" y="943920"/>
            <a:ext cx="0" cy="266760"/>
          </a:xfrm>
          <a:prstGeom prst="line">
            <a:avLst/>
          </a:prstGeom>
          <a:ln w="76320"/>
        </p:spPr>
        <p:style>
          <a:lnRef idx="3">
            <a:schemeClr val="accent1"/>
          </a:lnRef>
          <a:fillRef idx="0">
            <a:schemeClr val="accent1"/>
          </a:fillRef>
          <a:effectRef idx="2">
            <a:schemeClr val="accent1"/>
          </a:effectRef>
          <a:fontRef idx="minor"/>
        </p:style>
      </p:sp>
      <p:sp>
        <p:nvSpPr>
          <p:cNvPr id="508" name="CustomShape 2"/>
          <p:cNvSpPr/>
          <p:nvPr/>
        </p:nvSpPr>
        <p:spPr>
          <a:xfrm>
            <a:off x="489960" y="176040"/>
            <a:ext cx="11211480" cy="767880"/>
          </a:xfrm>
          <a:prstGeom prst="roundRect">
            <a:avLst>
              <a:gd name="adj" fmla="val 16667"/>
            </a:avLst>
          </a:prstGeom>
          <a:solidFill>
            <a:schemeClr val="tx2">
              <a:alpha val="30000"/>
            </a:schemeClr>
          </a:solidFill>
          <a:ln w="6120">
            <a:noFill/>
          </a:ln>
        </p:spPr>
        <p:style>
          <a:lnRef idx="0"/>
          <a:fillRef idx="0"/>
          <a:effectRef idx="0"/>
          <a:fontRef idx="minor"/>
        </p:style>
        <p:txBody>
          <a:bodyPr lIns="90000" rIns="90000" tIns="45000" bIns="45000" anchor="ctr">
            <a:noAutofit/>
          </a:bodyPr>
          <a:p>
            <a:pPr algn="ctr">
              <a:lnSpc>
                <a:spcPct val="100000"/>
              </a:lnSpc>
            </a:pPr>
            <a:r>
              <a:rPr b="1" lang="en-US" sz="2800" spc="-1" strike="noStrike">
                <a:solidFill>
                  <a:srgbClr val="000000"/>
                </a:solidFill>
                <a:latin typeface="Times New Roman"/>
                <a:ea typeface="微软雅黑"/>
              </a:rPr>
              <a:t>Multi-dimensional design considerations</a:t>
            </a:r>
            <a:endParaRPr b="0" lang="ru-RU" sz="2800" spc="-1" strike="noStrike">
              <a:latin typeface="Arial"/>
            </a:endParaRPr>
          </a:p>
        </p:txBody>
      </p:sp>
      <p:sp>
        <p:nvSpPr>
          <p:cNvPr id="509" name="CustomShape 3"/>
          <p:cNvSpPr/>
          <p:nvPr/>
        </p:nvSpPr>
        <p:spPr>
          <a:xfrm>
            <a:off x="489960" y="1211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Physical Space Dimension</a:t>
            </a:r>
            <a:endParaRPr b="0" lang="ru-RU" sz="1600" spc="-1" strike="noStrike">
              <a:latin typeface="Arial"/>
            </a:endParaRPr>
          </a:p>
        </p:txBody>
      </p:sp>
      <p:sp>
        <p:nvSpPr>
          <p:cNvPr id="510" name="CustomShape 4"/>
          <p:cNvSpPr/>
          <p:nvPr/>
        </p:nvSpPr>
        <p:spPr>
          <a:xfrm>
            <a:off x="489960" y="277632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Ecological Environment Dimension</a:t>
            </a:r>
            <a:endParaRPr b="0" lang="ru-RU" sz="1600" spc="-1" strike="noStrike">
              <a:latin typeface="Arial"/>
            </a:endParaRPr>
          </a:p>
        </p:txBody>
      </p:sp>
      <p:sp>
        <p:nvSpPr>
          <p:cNvPr id="511" name="CustomShape 5"/>
          <p:cNvSpPr/>
          <p:nvPr/>
        </p:nvSpPr>
        <p:spPr>
          <a:xfrm>
            <a:off x="478440" y="454320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Social Interaction Dimension</a:t>
            </a:r>
            <a:endParaRPr b="0" lang="ru-RU" sz="1600" spc="-1" strike="noStrike">
              <a:latin typeface="Arial"/>
            </a:endParaRPr>
          </a:p>
        </p:txBody>
      </p:sp>
      <p:sp>
        <p:nvSpPr>
          <p:cNvPr id="512" name="CustomShape 6"/>
          <p:cNvSpPr/>
          <p:nvPr/>
        </p:nvSpPr>
        <p:spPr>
          <a:xfrm>
            <a:off x="3100320" y="120960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With "accessibility for all ages and functional adaptation" as the core and serving as the basic carrier, the design focuses on barrier-free access, versatility, and comfort.</a:t>
            </a:r>
            <a:endParaRPr b="0" lang="ru-RU" sz="1600" spc="-1" strike="noStrike">
              <a:latin typeface="Arial"/>
            </a:endParaRPr>
          </a:p>
        </p:txBody>
      </p:sp>
      <p:sp>
        <p:nvSpPr>
          <p:cNvPr id="513" name="CustomShape 7"/>
          <p:cNvSpPr/>
          <p:nvPr/>
        </p:nvSpPr>
        <p:spPr>
          <a:xfrm>
            <a:off x="3100320" y="2644200"/>
            <a:ext cx="5711040" cy="143280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Guided by the principle of "local adaptation and sustainable coexistence", it takes a low-maintenance, high-resilience, and educational micro-ecosystem as the foundation. Native species are selected for vegetation, balancing biodiversity with four-season landscapes.</a:t>
            </a:r>
            <a:endParaRPr b="0" lang="ru-RU" sz="1600" spc="-1" strike="noStrike">
              <a:latin typeface="Arial"/>
            </a:endParaRPr>
          </a:p>
        </p:txBody>
      </p:sp>
      <p:sp>
        <p:nvSpPr>
          <p:cNvPr id="514" name="CustomShape 8"/>
          <p:cNvSpPr/>
          <p:nvPr/>
        </p:nvSpPr>
        <p:spPr>
          <a:xfrm>
            <a:off x="3100320" y="4343040"/>
            <a:ext cx="5711040" cy="156924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Aiming at "group integration and emotional connection", it focuses on social needs and breaks down group barriers. Shared spaces and parent-child facilities are created to promote intergenerational integration; regional cultural and community memory symbols are incorporated to strengthen the sense of place identity.</a:t>
            </a:r>
            <a:endParaRPr b="0" lang="ru-RU" sz="1600" spc="-1" strike="noStrike">
              <a:latin typeface="Arial"/>
            </a:endParaRPr>
          </a:p>
        </p:txBody>
      </p:sp>
      <p:sp>
        <p:nvSpPr>
          <p:cNvPr id="515" name="CustomShape 9"/>
          <p:cNvSpPr/>
          <p:nvPr/>
        </p:nvSpPr>
        <p:spPr>
          <a:xfrm>
            <a:off x="9185040" y="120960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16" name="CustomShape 10"/>
          <p:cNvSpPr/>
          <p:nvPr/>
        </p:nvSpPr>
        <p:spPr>
          <a:xfrm>
            <a:off x="9185040" y="277164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17" name="CustomShape 11"/>
          <p:cNvSpPr/>
          <p:nvPr/>
        </p:nvSpPr>
        <p:spPr>
          <a:xfrm>
            <a:off x="9167040" y="454320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18" name="Line 12"/>
          <p:cNvSpPr/>
          <p:nvPr/>
        </p:nvSpPr>
        <p:spPr>
          <a:xfrm>
            <a:off x="1608120" y="2376000"/>
            <a:ext cx="0" cy="400320"/>
          </a:xfrm>
          <a:prstGeom prst="line">
            <a:avLst/>
          </a:prstGeom>
          <a:ln w="76320"/>
        </p:spPr>
        <p:style>
          <a:lnRef idx="3">
            <a:schemeClr val="accent1"/>
          </a:lnRef>
          <a:fillRef idx="0">
            <a:schemeClr val="accent1"/>
          </a:fillRef>
          <a:effectRef idx="2">
            <a:schemeClr val="accent1"/>
          </a:effectRef>
          <a:fontRef idx="minor"/>
        </p:style>
      </p:sp>
      <p:sp>
        <p:nvSpPr>
          <p:cNvPr id="519" name="Line 13"/>
          <p:cNvSpPr/>
          <p:nvPr/>
        </p:nvSpPr>
        <p:spPr>
          <a:xfrm flipH="1">
            <a:off x="1596240" y="3944880"/>
            <a:ext cx="11880" cy="598320"/>
          </a:xfrm>
          <a:prstGeom prst="line">
            <a:avLst/>
          </a:prstGeom>
          <a:ln w="76320"/>
        </p:spPr>
        <p:style>
          <a:lnRef idx="3">
            <a:schemeClr val="accent1"/>
          </a:lnRef>
          <a:fillRef idx="0">
            <a:schemeClr val="accent1"/>
          </a:fillRef>
          <a:effectRef idx="2">
            <a:schemeClr val="accent1"/>
          </a:effectRef>
          <a:fontRef idx="minor"/>
        </p:style>
      </p:sp>
      <p:sp>
        <p:nvSpPr>
          <p:cNvPr id="520" name="Line 14"/>
          <p:cNvSpPr/>
          <p:nvPr/>
        </p:nvSpPr>
        <p:spPr>
          <a:xfrm flipH="1">
            <a:off x="2726280" y="1793880"/>
            <a:ext cx="373680" cy="1440"/>
          </a:xfrm>
          <a:prstGeom prst="line">
            <a:avLst/>
          </a:prstGeom>
          <a:ln w="63360"/>
        </p:spPr>
        <p:style>
          <a:lnRef idx="1">
            <a:schemeClr val="accent1"/>
          </a:lnRef>
          <a:fillRef idx="0">
            <a:schemeClr val="accent1"/>
          </a:fillRef>
          <a:effectRef idx="0">
            <a:schemeClr val="accent1"/>
          </a:effectRef>
          <a:fontRef idx="minor"/>
        </p:style>
      </p:sp>
      <p:sp>
        <p:nvSpPr>
          <p:cNvPr id="521" name="Line 15"/>
          <p:cNvSpPr/>
          <p:nvPr/>
        </p:nvSpPr>
        <p:spPr>
          <a:xfrm flipH="1">
            <a:off x="8811360" y="1792080"/>
            <a:ext cx="373680" cy="1440"/>
          </a:xfrm>
          <a:prstGeom prst="line">
            <a:avLst/>
          </a:prstGeom>
          <a:ln w="63360"/>
        </p:spPr>
        <p:style>
          <a:lnRef idx="1">
            <a:schemeClr val="accent1"/>
          </a:lnRef>
          <a:fillRef idx="0">
            <a:schemeClr val="accent1"/>
          </a:fillRef>
          <a:effectRef idx="0">
            <a:schemeClr val="accent1"/>
          </a:effectRef>
          <a:fontRef idx="minor"/>
        </p:style>
      </p:sp>
      <p:sp>
        <p:nvSpPr>
          <p:cNvPr id="522" name="Line 16"/>
          <p:cNvSpPr/>
          <p:nvPr/>
        </p:nvSpPr>
        <p:spPr>
          <a:xfrm flipH="1">
            <a:off x="2726280" y="3360600"/>
            <a:ext cx="373680" cy="0"/>
          </a:xfrm>
          <a:prstGeom prst="line">
            <a:avLst/>
          </a:prstGeom>
          <a:ln w="63360"/>
        </p:spPr>
        <p:style>
          <a:lnRef idx="1">
            <a:schemeClr val="accent1"/>
          </a:lnRef>
          <a:fillRef idx="0">
            <a:schemeClr val="accent1"/>
          </a:fillRef>
          <a:effectRef idx="0">
            <a:schemeClr val="accent1"/>
          </a:effectRef>
          <a:fontRef idx="minor"/>
        </p:style>
      </p:sp>
      <p:sp>
        <p:nvSpPr>
          <p:cNvPr id="523" name="Line 17"/>
          <p:cNvSpPr/>
          <p:nvPr/>
        </p:nvSpPr>
        <p:spPr>
          <a:xfrm flipH="1">
            <a:off x="8811360" y="3355920"/>
            <a:ext cx="373680" cy="1080"/>
          </a:xfrm>
          <a:prstGeom prst="line">
            <a:avLst/>
          </a:prstGeom>
          <a:ln w="63360"/>
        </p:spPr>
        <p:style>
          <a:lnRef idx="1">
            <a:schemeClr val="accent1"/>
          </a:lnRef>
          <a:fillRef idx="0">
            <a:schemeClr val="accent1"/>
          </a:fillRef>
          <a:effectRef idx="0">
            <a:schemeClr val="accent1"/>
          </a:effectRef>
          <a:fontRef idx="minor"/>
        </p:style>
      </p:sp>
      <p:sp>
        <p:nvSpPr>
          <p:cNvPr id="524" name="Line 18"/>
          <p:cNvSpPr/>
          <p:nvPr/>
        </p:nvSpPr>
        <p:spPr>
          <a:xfrm flipH="1">
            <a:off x="2714760" y="5127480"/>
            <a:ext cx="385200" cy="0"/>
          </a:xfrm>
          <a:prstGeom prst="line">
            <a:avLst/>
          </a:prstGeom>
          <a:ln w="63360"/>
        </p:spPr>
        <p:style>
          <a:lnRef idx="1">
            <a:schemeClr val="accent1"/>
          </a:lnRef>
          <a:fillRef idx="0">
            <a:schemeClr val="accent1"/>
          </a:fillRef>
          <a:effectRef idx="0">
            <a:schemeClr val="accent1"/>
          </a:effectRef>
          <a:fontRef idx="minor"/>
        </p:style>
      </p:sp>
      <p:sp>
        <p:nvSpPr>
          <p:cNvPr id="525" name="Line 19"/>
          <p:cNvSpPr/>
          <p:nvPr/>
        </p:nvSpPr>
        <p:spPr>
          <a:xfrm flipH="1">
            <a:off x="8811360" y="5109120"/>
            <a:ext cx="373680" cy="1440"/>
          </a:xfrm>
          <a:prstGeom prst="line">
            <a:avLst/>
          </a:prstGeom>
          <a:ln w="63360"/>
        </p:spPr>
        <p:style>
          <a:lnRef idx="1">
            <a:schemeClr val="accent1"/>
          </a:lnRef>
          <a:fillRef idx="0">
            <a:schemeClr val="accent1"/>
          </a:fillRef>
          <a:effectRef idx="0">
            <a:schemeClr val="accent1"/>
          </a:effectRef>
          <a:fontRef idx="minor"/>
        </p:style>
      </p:sp>
      <p:pic>
        <p:nvPicPr>
          <p:cNvPr id="526" name="图片 23" descr=""/>
          <p:cNvPicPr/>
          <p:nvPr/>
        </p:nvPicPr>
        <p:blipFill>
          <a:blip r:embed="rId1"/>
          <a:stretch/>
        </p:blipFill>
        <p:spPr>
          <a:xfrm>
            <a:off x="9526320" y="1207080"/>
            <a:ext cx="1840320" cy="1168560"/>
          </a:xfrm>
          <a:prstGeom prst="rect">
            <a:avLst/>
          </a:prstGeom>
          <a:ln>
            <a:noFill/>
          </a:ln>
        </p:spPr>
      </p:pic>
      <p:pic>
        <p:nvPicPr>
          <p:cNvPr id="527" name="图片 25" descr=""/>
          <p:cNvPicPr/>
          <p:nvPr/>
        </p:nvPicPr>
        <p:blipFill>
          <a:blip r:embed="rId2"/>
          <a:stretch/>
        </p:blipFill>
        <p:spPr>
          <a:xfrm>
            <a:off x="9558720" y="2776320"/>
            <a:ext cx="1807920" cy="1163880"/>
          </a:xfrm>
          <a:prstGeom prst="rect">
            <a:avLst/>
          </a:prstGeom>
          <a:ln>
            <a:noFill/>
          </a:ln>
        </p:spPr>
      </p:pic>
      <p:pic>
        <p:nvPicPr>
          <p:cNvPr id="528" name="图片 34" descr=""/>
          <p:cNvPicPr/>
          <p:nvPr/>
        </p:nvPicPr>
        <p:blipFill>
          <a:blip r:embed="rId3"/>
          <a:stretch/>
        </p:blipFill>
        <p:spPr>
          <a:xfrm>
            <a:off x="9558720" y="4540680"/>
            <a:ext cx="1807920" cy="1144440"/>
          </a:xfrm>
          <a:prstGeom prst="rect">
            <a:avLst/>
          </a:prstGeom>
          <a:ln>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29" name="Line 1"/>
          <p:cNvSpPr/>
          <p:nvPr/>
        </p:nvSpPr>
        <p:spPr>
          <a:xfrm>
            <a:off x="1608120" y="943920"/>
            <a:ext cx="0" cy="266760"/>
          </a:xfrm>
          <a:prstGeom prst="line">
            <a:avLst/>
          </a:prstGeom>
          <a:ln w="76320"/>
        </p:spPr>
        <p:style>
          <a:lnRef idx="3">
            <a:schemeClr val="accent1"/>
          </a:lnRef>
          <a:fillRef idx="0">
            <a:schemeClr val="accent1"/>
          </a:fillRef>
          <a:effectRef idx="2">
            <a:schemeClr val="accent1"/>
          </a:effectRef>
          <a:fontRef idx="minor"/>
        </p:style>
      </p:sp>
      <p:sp>
        <p:nvSpPr>
          <p:cNvPr id="530" name="CustomShape 2"/>
          <p:cNvSpPr/>
          <p:nvPr/>
        </p:nvSpPr>
        <p:spPr>
          <a:xfrm>
            <a:off x="489960" y="176040"/>
            <a:ext cx="11211480" cy="767880"/>
          </a:xfrm>
          <a:prstGeom prst="roundRect">
            <a:avLst>
              <a:gd name="adj" fmla="val 16667"/>
            </a:avLst>
          </a:prstGeom>
          <a:solidFill>
            <a:schemeClr val="tx2">
              <a:alpha val="30000"/>
            </a:schemeClr>
          </a:solidFill>
          <a:ln w="6120">
            <a:noFill/>
          </a:ln>
        </p:spPr>
        <p:style>
          <a:lnRef idx="0"/>
          <a:fillRef idx="0"/>
          <a:effectRef idx="0"/>
          <a:fontRef idx="minor"/>
        </p:style>
        <p:txBody>
          <a:bodyPr lIns="90000" rIns="90000" tIns="45000" bIns="45000" anchor="ctr">
            <a:noAutofit/>
          </a:bodyPr>
          <a:p>
            <a:pPr algn="ctr">
              <a:lnSpc>
                <a:spcPct val="100000"/>
              </a:lnSpc>
            </a:pPr>
            <a:r>
              <a:rPr b="1" lang="en-US" sz="2800" spc="-1" strike="noStrike">
                <a:solidFill>
                  <a:srgbClr val="000000"/>
                </a:solidFill>
                <a:latin typeface="Times New Roman"/>
                <a:ea typeface="微软雅黑"/>
              </a:rPr>
              <a:t>All-age friendly design direction</a:t>
            </a:r>
            <a:endParaRPr b="0" lang="ru-RU" sz="2800" spc="-1" strike="noStrike">
              <a:latin typeface="Arial"/>
            </a:endParaRPr>
          </a:p>
        </p:txBody>
      </p:sp>
      <p:sp>
        <p:nvSpPr>
          <p:cNvPr id="531" name="CustomShape 3"/>
          <p:cNvSpPr/>
          <p:nvPr/>
        </p:nvSpPr>
        <p:spPr>
          <a:xfrm>
            <a:off x="489960" y="1211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Children: Safety and Exploration Enlightenment</a:t>
            </a:r>
            <a:endParaRPr b="0" lang="ru-RU" sz="1600" spc="-1" strike="noStrike">
              <a:latin typeface="Arial"/>
            </a:endParaRPr>
          </a:p>
        </p:txBody>
      </p:sp>
      <p:sp>
        <p:nvSpPr>
          <p:cNvPr id="532" name="CustomShape 4"/>
          <p:cNvSpPr/>
          <p:nvPr/>
        </p:nvSpPr>
        <p:spPr>
          <a:xfrm>
            <a:off x="489960" y="264420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Youth: Vitality and Social Adaptation</a:t>
            </a:r>
            <a:endParaRPr b="0" lang="ru-RU" sz="1600" spc="-1" strike="noStrike">
              <a:latin typeface="Arial"/>
            </a:endParaRPr>
          </a:p>
        </p:txBody>
      </p:sp>
      <p:sp>
        <p:nvSpPr>
          <p:cNvPr id="533" name="CustomShape 5"/>
          <p:cNvSpPr/>
          <p:nvPr/>
        </p:nvSpPr>
        <p:spPr>
          <a:xfrm>
            <a:off x="489960" y="407736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Middle-aged Adults: Companionship and Personal Leisure</a:t>
            </a:r>
            <a:endParaRPr b="0" lang="ru-RU" sz="1600" spc="-1" strike="noStrike">
              <a:latin typeface="Arial"/>
            </a:endParaRPr>
          </a:p>
        </p:txBody>
      </p:sp>
      <p:sp>
        <p:nvSpPr>
          <p:cNvPr id="534" name="CustomShape 6"/>
          <p:cNvSpPr/>
          <p:nvPr/>
        </p:nvSpPr>
        <p:spPr>
          <a:xfrm>
            <a:off x="489960" y="5513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Elderly: Safety and Social Empowerment</a:t>
            </a:r>
            <a:endParaRPr b="0" lang="ru-RU" sz="1600" spc="-1" strike="noStrike">
              <a:latin typeface="Arial"/>
            </a:endParaRPr>
          </a:p>
        </p:txBody>
      </p:sp>
      <p:sp>
        <p:nvSpPr>
          <p:cNvPr id="535" name="CustomShape 7"/>
          <p:cNvSpPr/>
          <p:nvPr/>
        </p:nvSpPr>
        <p:spPr>
          <a:xfrm>
            <a:off x="3100320" y="1208520"/>
            <a:ext cx="5711040" cy="116964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Safety + Exploration + Growth. Ensure safety through rounded corners and cushioned flooring; design graded exploration activities to match children’s ages; set up a parent supervision area and integrate enlightenment elements into the space.</a:t>
            </a:r>
            <a:endParaRPr b="0" lang="ru-RU" sz="1600" spc="-1" strike="noStrike">
              <a:latin typeface="Arial"/>
            </a:endParaRPr>
          </a:p>
        </p:txBody>
      </p:sp>
      <p:sp>
        <p:nvSpPr>
          <p:cNvPr id="536" name="CustomShape 8"/>
          <p:cNvSpPr/>
          <p:nvPr/>
        </p:nvSpPr>
        <p:spPr>
          <a:xfrm>
            <a:off x="3100320" y="264420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Diversity + Social Interaction + Flexibility. Plan sports and fitness zones; install movable facilities to enable scenario reuse; set up social nodes adjacent to sports areas.</a:t>
            </a:r>
            <a:endParaRPr b="0" lang="ru-RU" sz="1600" spc="-1" strike="noStrike">
              <a:latin typeface="Arial"/>
            </a:endParaRPr>
          </a:p>
        </p:txBody>
      </p:sp>
      <p:sp>
        <p:nvSpPr>
          <p:cNvPr id="537" name="CustomShape 9"/>
          <p:cNvSpPr/>
          <p:nvPr/>
        </p:nvSpPr>
        <p:spPr>
          <a:xfrm>
            <a:off x="3100320" y="407736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Collaboration + Regulation + Convenience. Create shared spaces between children’s and elderly areas; reserve quiet leisure zones and light fitness areas; equip with convenient facilities to reduce costs.</a:t>
            </a:r>
            <a:endParaRPr b="0" lang="ru-RU" sz="1600" spc="-1" strike="noStrike">
              <a:latin typeface="Arial"/>
            </a:endParaRPr>
          </a:p>
        </p:txBody>
      </p:sp>
      <p:sp>
        <p:nvSpPr>
          <p:cNvPr id="538" name="CustomShape 10"/>
          <p:cNvSpPr/>
          <p:nvPr/>
        </p:nvSpPr>
        <p:spPr>
          <a:xfrm>
            <a:off x="3100320" y="551052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Barrier-free Access + Comfort + Social Interaction. Establish a full-process barrier-free system; densely place protective resting seats along traffic routes; plan low-intensity activity areas and social nodes.</a:t>
            </a:r>
            <a:endParaRPr b="0" lang="ru-RU" sz="1600" spc="-1" strike="noStrike">
              <a:latin typeface="Arial"/>
            </a:endParaRPr>
          </a:p>
        </p:txBody>
      </p:sp>
      <p:sp>
        <p:nvSpPr>
          <p:cNvPr id="539" name="CustomShape 11"/>
          <p:cNvSpPr/>
          <p:nvPr/>
        </p:nvSpPr>
        <p:spPr>
          <a:xfrm>
            <a:off x="9185040" y="120960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40" name="CustomShape 12"/>
          <p:cNvSpPr/>
          <p:nvPr/>
        </p:nvSpPr>
        <p:spPr>
          <a:xfrm>
            <a:off x="9185040" y="264276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41" name="CustomShape 13"/>
          <p:cNvSpPr/>
          <p:nvPr/>
        </p:nvSpPr>
        <p:spPr>
          <a:xfrm>
            <a:off x="9185040" y="407628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42" name="CustomShape 14"/>
          <p:cNvSpPr/>
          <p:nvPr/>
        </p:nvSpPr>
        <p:spPr>
          <a:xfrm>
            <a:off x="9185040" y="550944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43" name="Line 15"/>
          <p:cNvSpPr/>
          <p:nvPr/>
        </p:nvSpPr>
        <p:spPr>
          <a:xfrm>
            <a:off x="1608120" y="2376000"/>
            <a:ext cx="0" cy="266760"/>
          </a:xfrm>
          <a:prstGeom prst="line">
            <a:avLst/>
          </a:prstGeom>
          <a:ln w="76320"/>
        </p:spPr>
        <p:style>
          <a:lnRef idx="3">
            <a:schemeClr val="accent1"/>
          </a:lnRef>
          <a:fillRef idx="0">
            <a:schemeClr val="accent1"/>
          </a:fillRef>
          <a:effectRef idx="2">
            <a:schemeClr val="accent1"/>
          </a:effectRef>
          <a:fontRef idx="minor"/>
        </p:style>
      </p:sp>
      <p:sp>
        <p:nvSpPr>
          <p:cNvPr id="544" name="Line 16"/>
          <p:cNvSpPr/>
          <p:nvPr/>
        </p:nvSpPr>
        <p:spPr>
          <a:xfrm>
            <a:off x="1603440" y="3808080"/>
            <a:ext cx="0" cy="266760"/>
          </a:xfrm>
          <a:prstGeom prst="line">
            <a:avLst/>
          </a:prstGeom>
          <a:ln w="76320"/>
        </p:spPr>
        <p:style>
          <a:lnRef idx="3">
            <a:schemeClr val="accent1"/>
          </a:lnRef>
          <a:fillRef idx="0">
            <a:schemeClr val="accent1"/>
          </a:fillRef>
          <a:effectRef idx="2">
            <a:schemeClr val="accent1"/>
          </a:effectRef>
          <a:fontRef idx="minor"/>
        </p:style>
      </p:sp>
      <p:sp>
        <p:nvSpPr>
          <p:cNvPr id="545" name="Line 17"/>
          <p:cNvSpPr/>
          <p:nvPr/>
        </p:nvSpPr>
        <p:spPr>
          <a:xfrm>
            <a:off x="1603440" y="5238720"/>
            <a:ext cx="0" cy="266760"/>
          </a:xfrm>
          <a:prstGeom prst="line">
            <a:avLst/>
          </a:prstGeom>
          <a:ln w="76320"/>
        </p:spPr>
        <p:style>
          <a:lnRef idx="3">
            <a:schemeClr val="accent1"/>
          </a:lnRef>
          <a:fillRef idx="0">
            <a:schemeClr val="accent1"/>
          </a:fillRef>
          <a:effectRef idx="2">
            <a:schemeClr val="accent1"/>
          </a:effectRef>
          <a:fontRef idx="minor"/>
        </p:style>
      </p:sp>
      <p:sp>
        <p:nvSpPr>
          <p:cNvPr id="546" name="Line 18"/>
          <p:cNvSpPr/>
          <p:nvPr/>
        </p:nvSpPr>
        <p:spPr>
          <a:xfrm flipH="1">
            <a:off x="2726280" y="1793520"/>
            <a:ext cx="373680" cy="1800"/>
          </a:xfrm>
          <a:prstGeom prst="line">
            <a:avLst/>
          </a:prstGeom>
          <a:ln w="63360"/>
        </p:spPr>
        <p:style>
          <a:lnRef idx="1">
            <a:schemeClr val="accent1"/>
          </a:lnRef>
          <a:fillRef idx="0">
            <a:schemeClr val="accent1"/>
          </a:fillRef>
          <a:effectRef idx="0">
            <a:schemeClr val="accent1"/>
          </a:effectRef>
          <a:fontRef idx="minor"/>
        </p:style>
      </p:sp>
      <p:sp>
        <p:nvSpPr>
          <p:cNvPr id="547" name="Line 19"/>
          <p:cNvSpPr/>
          <p:nvPr/>
        </p:nvSpPr>
        <p:spPr>
          <a:xfrm flipH="1">
            <a:off x="8811360" y="1792080"/>
            <a:ext cx="373680" cy="1440"/>
          </a:xfrm>
          <a:prstGeom prst="line">
            <a:avLst/>
          </a:prstGeom>
          <a:ln w="63360"/>
        </p:spPr>
        <p:style>
          <a:lnRef idx="1">
            <a:schemeClr val="accent1"/>
          </a:lnRef>
          <a:fillRef idx="0">
            <a:schemeClr val="accent1"/>
          </a:fillRef>
          <a:effectRef idx="0">
            <a:schemeClr val="accent1"/>
          </a:effectRef>
          <a:fontRef idx="minor"/>
        </p:style>
      </p:sp>
      <p:sp>
        <p:nvSpPr>
          <p:cNvPr id="548" name="Line 20"/>
          <p:cNvSpPr/>
          <p:nvPr/>
        </p:nvSpPr>
        <p:spPr>
          <a:xfrm flipH="1">
            <a:off x="2738160" y="3223800"/>
            <a:ext cx="373680" cy="1080"/>
          </a:xfrm>
          <a:prstGeom prst="line">
            <a:avLst/>
          </a:prstGeom>
          <a:ln w="63360"/>
        </p:spPr>
        <p:style>
          <a:lnRef idx="1">
            <a:schemeClr val="accent1"/>
          </a:lnRef>
          <a:fillRef idx="0">
            <a:schemeClr val="accent1"/>
          </a:fillRef>
          <a:effectRef idx="0">
            <a:schemeClr val="accent1"/>
          </a:effectRef>
          <a:fontRef idx="minor"/>
        </p:style>
      </p:sp>
      <p:sp>
        <p:nvSpPr>
          <p:cNvPr id="549" name="Line 21"/>
          <p:cNvSpPr/>
          <p:nvPr/>
        </p:nvSpPr>
        <p:spPr>
          <a:xfrm flipH="1">
            <a:off x="8822880" y="3222000"/>
            <a:ext cx="373680" cy="1080"/>
          </a:xfrm>
          <a:prstGeom prst="line">
            <a:avLst/>
          </a:prstGeom>
          <a:ln w="63360"/>
        </p:spPr>
        <p:style>
          <a:lnRef idx="1">
            <a:schemeClr val="accent1"/>
          </a:lnRef>
          <a:fillRef idx="0">
            <a:schemeClr val="accent1"/>
          </a:fillRef>
          <a:effectRef idx="0">
            <a:schemeClr val="accent1"/>
          </a:effectRef>
          <a:fontRef idx="minor"/>
        </p:style>
      </p:sp>
      <p:sp>
        <p:nvSpPr>
          <p:cNvPr id="550" name="Line 22"/>
          <p:cNvSpPr/>
          <p:nvPr/>
        </p:nvSpPr>
        <p:spPr>
          <a:xfrm flipH="1">
            <a:off x="2726280" y="4659480"/>
            <a:ext cx="373680" cy="1080"/>
          </a:xfrm>
          <a:prstGeom prst="line">
            <a:avLst/>
          </a:prstGeom>
          <a:ln w="63360"/>
        </p:spPr>
        <p:style>
          <a:lnRef idx="1">
            <a:schemeClr val="accent1"/>
          </a:lnRef>
          <a:fillRef idx="0">
            <a:schemeClr val="accent1"/>
          </a:fillRef>
          <a:effectRef idx="0">
            <a:schemeClr val="accent1"/>
          </a:effectRef>
          <a:fontRef idx="minor"/>
        </p:style>
      </p:sp>
      <p:sp>
        <p:nvSpPr>
          <p:cNvPr id="551" name="Line 23"/>
          <p:cNvSpPr/>
          <p:nvPr/>
        </p:nvSpPr>
        <p:spPr>
          <a:xfrm flipH="1">
            <a:off x="8811360" y="4657680"/>
            <a:ext cx="373680" cy="1080"/>
          </a:xfrm>
          <a:prstGeom prst="line">
            <a:avLst/>
          </a:prstGeom>
          <a:ln w="63360"/>
        </p:spPr>
        <p:style>
          <a:lnRef idx="1">
            <a:schemeClr val="accent1"/>
          </a:lnRef>
          <a:fillRef idx="0">
            <a:schemeClr val="accent1"/>
          </a:fillRef>
          <a:effectRef idx="0">
            <a:schemeClr val="accent1"/>
          </a:effectRef>
          <a:fontRef idx="minor"/>
        </p:style>
      </p:sp>
      <p:sp>
        <p:nvSpPr>
          <p:cNvPr id="552" name="Line 24"/>
          <p:cNvSpPr/>
          <p:nvPr/>
        </p:nvSpPr>
        <p:spPr>
          <a:xfrm flipH="1">
            <a:off x="2726280" y="6094800"/>
            <a:ext cx="373680" cy="1080"/>
          </a:xfrm>
          <a:prstGeom prst="line">
            <a:avLst/>
          </a:prstGeom>
          <a:ln w="63360"/>
        </p:spPr>
        <p:style>
          <a:lnRef idx="1">
            <a:schemeClr val="accent1"/>
          </a:lnRef>
          <a:fillRef idx="0">
            <a:schemeClr val="accent1"/>
          </a:fillRef>
          <a:effectRef idx="0">
            <a:schemeClr val="accent1"/>
          </a:effectRef>
          <a:fontRef idx="minor"/>
        </p:style>
      </p:sp>
      <p:sp>
        <p:nvSpPr>
          <p:cNvPr id="553" name="Line 25"/>
          <p:cNvSpPr/>
          <p:nvPr/>
        </p:nvSpPr>
        <p:spPr>
          <a:xfrm flipH="1">
            <a:off x="8811360" y="6092640"/>
            <a:ext cx="373680" cy="1440"/>
          </a:xfrm>
          <a:prstGeom prst="line">
            <a:avLst/>
          </a:prstGeom>
          <a:ln w="63360"/>
        </p:spPr>
        <p:style>
          <a:lnRef idx="1">
            <a:schemeClr val="accent1"/>
          </a:lnRef>
          <a:fillRef idx="0">
            <a:schemeClr val="accent1"/>
          </a:fillRef>
          <a:effectRef idx="0">
            <a:schemeClr val="accent1"/>
          </a:effectRef>
          <a:fontRef idx="minor"/>
        </p:style>
      </p:sp>
      <p:pic>
        <p:nvPicPr>
          <p:cNvPr id="554" name="图片 9" descr=""/>
          <p:cNvPicPr/>
          <p:nvPr/>
        </p:nvPicPr>
        <p:blipFill>
          <a:blip r:embed="rId1"/>
          <a:stretch/>
        </p:blipFill>
        <p:spPr>
          <a:xfrm>
            <a:off x="9586080" y="1267920"/>
            <a:ext cx="1729800" cy="1107720"/>
          </a:xfrm>
          <a:prstGeom prst="rect">
            <a:avLst/>
          </a:prstGeom>
          <a:ln>
            <a:noFill/>
          </a:ln>
        </p:spPr>
      </p:pic>
      <p:pic>
        <p:nvPicPr>
          <p:cNvPr id="555" name="图片 11" descr=""/>
          <p:cNvPicPr/>
          <p:nvPr/>
        </p:nvPicPr>
        <p:blipFill>
          <a:blip r:embed="rId2"/>
          <a:stretch/>
        </p:blipFill>
        <p:spPr>
          <a:xfrm>
            <a:off x="9570600" y="2638080"/>
            <a:ext cx="1751040" cy="1167120"/>
          </a:xfrm>
          <a:prstGeom prst="rect">
            <a:avLst/>
          </a:prstGeom>
          <a:ln>
            <a:noFill/>
          </a:ln>
        </p:spPr>
      </p:pic>
      <p:pic>
        <p:nvPicPr>
          <p:cNvPr id="556" name="图片 17" descr=""/>
          <p:cNvPicPr/>
          <p:nvPr/>
        </p:nvPicPr>
        <p:blipFill>
          <a:blip r:embed="rId3"/>
          <a:stretch/>
        </p:blipFill>
        <p:spPr>
          <a:xfrm>
            <a:off x="9586080" y="4125600"/>
            <a:ext cx="1729800" cy="1113120"/>
          </a:xfrm>
          <a:prstGeom prst="rect">
            <a:avLst/>
          </a:prstGeom>
          <a:ln>
            <a:noFill/>
          </a:ln>
        </p:spPr>
      </p:pic>
      <p:pic>
        <p:nvPicPr>
          <p:cNvPr id="557" name="图片 19" descr=""/>
          <p:cNvPicPr/>
          <p:nvPr/>
        </p:nvPicPr>
        <p:blipFill>
          <a:blip r:embed="rId4"/>
          <a:stretch/>
        </p:blipFill>
        <p:spPr>
          <a:xfrm>
            <a:off x="9599760" y="5510520"/>
            <a:ext cx="1767600" cy="1167120"/>
          </a:xfrm>
          <a:prstGeom prst="rect">
            <a:avLst/>
          </a:prstGeom>
          <a:ln>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58" name="Line 1"/>
          <p:cNvSpPr/>
          <p:nvPr/>
        </p:nvSpPr>
        <p:spPr>
          <a:xfrm>
            <a:off x="1608120" y="943920"/>
            <a:ext cx="0" cy="266760"/>
          </a:xfrm>
          <a:prstGeom prst="line">
            <a:avLst/>
          </a:prstGeom>
          <a:ln w="76320"/>
        </p:spPr>
        <p:style>
          <a:lnRef idx="3">
            <a:schemeClr val="accent1"/>
          </a:lnRef>
          <a:fillRef idx="0">
            <a:schemeClr val="accent1"/>
          </a:fillRef>
          <a:effectRef idx="2">
            <a:schemeClr val="accent1"/>
          </a:effectRef>
          <a:fontRef idx="minor"/>
        </p:style>
      </p:sp>
      <p:sp>
        <p:nvSpPr>
          <p:cNvPr id="559" name="CustomShape 2"/>
          <p:cNvSpPr/>
          <p:nvPr/>
        </p:nvSpPr>
        <p:spPr>
          <a:xfrm>
            <a:off x="489960" y="176040"/>
            <a:ext cx="11211480" cy="767880"/>
          </a:xfrm>
          <a:prstGeom prst="roundRect">
            <a:avLst>
              <a:gd name="adj" fmla="val 16667"/>
            </a:avLst>
          </a:prstGeom>
          <a:solidFill>
            <a:schemeClr val="tx2">
              <a:alpha val="30000"/>
            </a:schemeClr>
          </a:solidFill>
          <a:ln w="6120">
            <a:noFill/>
          </a:ln>
        </p:spPr>
        <p:style>
          <a:lnRef idx="0"/>
          <a:fillRef idx="0"/>
          <a:effectRef idx="0"/>
          <a:fontRef idx="minor"/>
        </p:style>
        <p:txBody>
          <a:bodyPr lIns="90000" rIns="90000" tIns="45000" bIns="45000" anchor="ctr">
            <a:noAutofit/>
          </a:bodyPr>
          <a:p>
            <a:pPr algn="ctr">
              <a:lnSpc>
                <a:spcPct val="100000"/>
              </a:lnSpc>
            </a:pPr>
            <a:r>
              <a:rPr b="1" lang="en-US" sz="2800" spc="-1" strike="noStrike">
                <a:solidFill>
                  <a:srgbClr val="000000"/>
                </a:solidFill>
                <a:latin typeface="Times New Roman"/>
                <a:ea typeface="微软雅黑"/>
              </a:rPr>
              <a:t>Environmentally equitable design ethics</a:t>
            </a:r>
            <a:endParaRPr b="0" lang="ru-RU" sz="2800" spc="-1" strike="noStrike">
              <a:latin typeface="Arial"/>
            </a:endParaRPr>
          </a:p>
        </p:txBody>
      </p:sp>
      <p:sp>
        <p:nvSpPr>
          <p:cNvPr id="560" name="CustomShape 3"/>
          <p:cNvSpPr/>
          <p:nvPr/>
        </p:nvSpPr>
        <p:spPr>
          <a:xfrm>
            <a:off x="489960" y="1211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Equity in Accessibility</a:t>
            </a:r>
            <a:endParaRPr b="0" lang="ru-RU" sz="1600" spc="-1" strike="noStrike">
              <a:latin typeface="Arial"/>
            </a:endParaRPr>
          </a:p>
        </p:txBody>
      </p:sp>
      <p:sp>
        <p:nvSpPr>
          <p:cNvPr id="561" name="CustomShape 4"/>
          <p:cNvSpPr/>
          <p:nvPr/>
        </p:nvSpPr>
        <p:spPr>
          <a:xfrm>
            <a:off x="489960" y="264420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Equity in Functional Adaptation</a:t>
            </a:r>
            <a:endParaRPr b="0" lang="ru-RU" sz="1600" spc="-1" strike="noStrike">
              <a:latin typeface="Arial"/>
            </a:endParaRPr>
          </a:p>
        </p:txBody>
      </p:sp>
      <p:sp>
        <p:nvSpPr>
          <p:cNvPr id="562" name="CustomShape 5"/>
          <p:cNvSpPr/>
          <p:nvPr/>
        </p:nvSpPr>
        <p:spPr>
          <a:xfrm>
            <a:off x="489960" y="407736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Equity in Resource Allocation</a:t>
            </a:r>
            <a:endParaRPr b="0" lang="ru-RU" sz="1600" spc="-1" strike="noStrike">
              <a:latin typeface="Arial"/>
            </a:endParaRPr>
          </a:p>
        </p:txBody>
      </p:sp>
      <p:sp>
        <p:nvSpPr>
          <p:cNvPr id="563" name="CustomShape 6"/>
          <p:cNvSpPr/>
          <p:nvPr/>
        </p:nvSpPr>
        <p:spPr>
          <a:xfrm>
            <a:off x="489960" y="5513040"/>
            <a:ext cx="223632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Equity in Participation Rights</a:t>
            </a:r>
            <a:endParaRPr b="0" lang="ru-RU" sz="1600" spc="-1" strike="noStrike">
              <a:latin typeface="Arial"/>
            </a:endParaRPr>
          </a:p>
        </p:txBody>
      </p:sp>
      <p:sp>
        <p:nvSpPr>
          <p:cNvPr id="564" name="CustomShape 7"/>
          <p:cNvSpPr/>
          <p:nvPr/>
        </p:nvSpPr>
        <p:spPr>
          <a:xfrm>
            <a:off x="3100320" y="120960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The Ethical Bottom Line for Breaking Physical and Spatial Barriers.</a:t>
            </a:r>
            <a:r>
              <a:rPr b="1" lang="en-US" sz="1600" spc="-1" strike="noStrike">
                <a:solidFill>
                  <a:srgbClr val="000000"/>
                </a:solidFill>
                <a:latin typeface="等线"/>
                <a:ea typeface="等线"/>
              </a:rPr>
              <a:t> As the fundamental ethics of environmental equity, its core is to ensure undifferentiated access and use of spaces for all groups.</a:t>
            </a:r>
            <a:endParaRPr b="0" lang="ru-RU" sz="1600" spc="-1" strike="noStrike">
              <a:latin typeface="Arial"/>
            </a:endParaRPr>
          </a:p>
        </p:txBody>
      </p:sp>
      <p:sp>
        <p:nvSpPr>
          <p:cNvPr id="565" name="CustomShape 8"/>
          <p:cNvSpPr/>
          <p:nvPr/>
        </p:nvSpPr>
        <p:spPr>
          <a:xfrm>
            <a:off x="3100320" y="264420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The Ethical Core of Balancing Commonalities and Differences. Its core is to guarantee that each group has access to adapted scenarios, and to reject the replacement of diverse needs with mainstream ones.</a:t>
            </a:r>
            <a:endParaRPr b="0" lang="ru-RU" sz="1600" spc="-1" strike="noStrike">
              <a:latin typeface="Arial"/>
            </a:endParaRPr>
          </a:p>
        </p:txBody>
      </p:sp>
      <p:sp>
        <p:nvSpPr>
          <p:cNvPr id="566" name="CustomShape 9"/>
          <p:cNvSpPr/>
          <p:nvPr/>
        </p:nvSpPr>
        <p:spPr>
          <a:xfrm>
            <a:off x="3100320" y="407736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The Ethical Balance Between Balanced Allocation and Preferential Support. Its core is to avoid the concentration of high-quality resources and strengthen support for vulnerable groups.</a:t>
            </a:r>
            <a:endParaRPr b="0" lang="ru-RU" sz="1600" spc="-1" strike="noStrike">
              <a:latin typeface="Arial"/>
            </a:endParaRPr>
          </a:p>
        </p:txBody>
      </p:sp>
      <p:sp>
        <p:nvSpPr>
          <p:cNvPr id="567" name="CustomShape 10"/>
          <p:cNvSpPr/>
          <p:nvPr/>
        </p:nvSpPr>
        <p:spPr>
          <a:xfrm>
            <a:off x="3100320" y="5510520"/>
            <a:ext cx="571104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txBody>
          <a:bodyPr lIns="90000" rIns="90000" tIns="45000" bIns="45000" anchor="ctr">
            <a:noAutofit/>
          </a:bodyPr>
          <a:p>
            <a:pPr>
              <a:lnSpc>
                <a:spcPct val="100000"/>
              </a:lnSpc>
            </a:pPr>
            <a:r>
              <a:rPr b="1" lang="en-US" sz="1600" spc="-1" strike="noStrike">
                <a:solidFill>
                  <a:srgbClr val="000000"/>
                </a:solidFill>
                <a:latin typeface="等线"/>
                <a:ea typeface="等线"/>
              </a:rPr>
              <a:t> </a:t>
            </a:r>
            <a:r>
              <a:rPr b="1" lang="en-US" sz="1600" spc="-1" strike="noStrike">
                <a:solidFill>
                  <a:srgbClr val="000000"/>
                </a:solidFill>
                <a:latin typeface="等线"/>
                <a:ea typeface="等线"/>
              </a:rPr>
              <a:t>The Ethical Extension of Involving Diverse Stakeholders, The deep-seated ethics lies in ensuring that users participate in the design process. It requires establishing diverse participation mechanisms, incorporating opinions from various groups, and paying attention to silent groups.</a:t>
            </a:r>
            <a:endParaRPr b="0" lang="ru-RU" sz="1600" spc="-1" strike="noStrike">
              <a:latin typeface="Arial"/>
            </a:endParaRPr>
          </a:p>
        </p:txBody>
      </p:sp>
      <p:sp>
        <p:nvSpPr>
          <p:cNvPr id="568" name="CustomShape 11"/>
          <p:cNvSpPr/>
          <p:nvPr/>
        </p:nvSpPr>
        <p:spPr>
          <a:xfrm>
            <a:off x="9185040" y="120960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69" name="CustomShape 12"/>
          <p:cNvSpPr/>
          <p:nvPr/>
        </p:nvSpPr>
        <p:spPr>
          <a:xfrm>
            <a:off x="9185040" y="264276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70" name="CustomShape 13"/>
          <p:cNvSpPr/>
          <p:nvPr/>
        </p:nvSpPr>
        <p:spPr>
          <a:xfrm>
            <a:off x="9185040" y="407628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71" name="CustomShape 14"/>
          <p:cNvSpPr/>
          <p:nvPr/>
        </p:nvSpPr>
        <p:spPr>
          <a:xfrm>
            <a:off x="9185040" y="5509440"/>
            <a:ext cx="2516400" cy="1168560"/>
          </a:xfrm>
          <a:prstGeom prst="roundRect">
            <a:avLst>
              <a:gd name="adj" fmla="val 16667"/>
            </a:avLst>
          </a:prstGeom>
          <a:solidFill>
            <a:schemeClr val="bg1">
              <a:lumMod val="65000"/>
              <a:alpha val="30000"/>
            </a:schemeClr>
          </a:solidFill>
          <a:ln w="6120">
            <a:solidFill>
              <a:schemeClr val="bg1"/>
            </a:solidFill>
            <a:miter/>
          </a:ln>
        </p:spPr>
        <p:style>
          <a:lnRef idx="0"/>
          <a:fillRef idx="0"/>
          <a:effectRef idx="0"/>
          <a:fontRef idx="minor"/>
        </p:style>
      </p:sp>
      <p:sp>
        <p:nvSpPr>
          <p:cNvPr id="572" name="Line 15"/>
          <p:cNvSpPr/>
          <p:nvPr/>
        </p:nvSpPr>
        <p:spPr>
          <a:xfrm>
            <a:off x="1608120" y="2376000"/>
            <a:ext cx="0" cy="266760"/>
          </a:xfrm>
          <a:prstGeom prst="line">
            <a:avLst/>
          </a:prstGeom>
          <a:ln w="76320"/>
        </p:spPr>
        <p:style>
          <a:lnRef idx="3">
            <a:schemeClr val="accent1"/>
          </a:lnRef>
          <a:fillRef idx="0">
            <a:schemeClr val="accent1"/>
          </a:fillRef>
          <a:effectRef idx="2">
            <a:schemeClr val="accent1"/>
          </a:effectRef>
          <a:fontRef idx="minor"/>
        </p:style>
      </p:sp>
      <p:sp>
        <p:nvSpPr>
          <p:cNvPr id="573" name="Line 16"/>
          <p:cNvSpPr/>
          <p:nvPr/>
        </p:nvSpPr>
        <p:spPr>
          <a:xfrm>
            <a:off x="1603440" y="3808080"/>
            <a:ext cx="0" cy="266760"/>
          </a:xfrm>
          <a:prstGeom prst="line">
            <a:avLst/>
          </a:prstGeom>
          <a:ln w="76320"/>
        </p:spPr>
        <p:style>
          <a:lnRef idx="3">
            <a:schemeClr val="accent1"/>
          </a:lnRef>
          <a:fillRef idx="0">
            <a:schemeClr val="accent1"/>
          </a:fillRef>
          <a:effectRef idx="2">
            <a:schemeClr val="accent1"/>
          </a:effectRef>
          <a:fontRef idx="minor"/>
        </p:style>
      </p:sp>
      <p:sp>
        <p:nvSpPr>
          <p:cNvPr id="574" name="Line 17"/>
          <p:cNvSpPr/>
          <p:nvPr/>
        </p:nvSpPr>
        <p:spPr>
          <a:xfrm>
            <a:off x="1603440" y="5238720"/>
            <a:ext cx="0" cy="266760"/>
          </a:xfrm>
          <a:prstGeom prst="line">
            <a:avLst/>
          </a:prstGeom>
          <a:ln w="76320"/>
        </p:spPr>
        <p:style>
          <a:lnRef idx="3">
            <a:schemeClr val="accent1"/>
          </a:lnRef>
          <a:fillRef idx="0">
            <a:schemeClr val="accent1"/>
          </a:fillRef>
          <a:effectRef idx="2">
            <a:schemeClr val="accent1"/>
          </a:effectRef>
          <a:fontRef idx="minor"/>
        </p:style>
      </p:sp>
      <p:sp>
        <p:nvSpPr>
          <p:cNvPr id="575" name="Line 18"/>
          <p:cNvSpPr/>
          <p:nvPr/>
        </p:nvSpPr>
        <p:spPr>
          <a:xfrm flipH="1">
            <a:off x="2726280" y="1793880"/>
            <a:ext cx="373680" cy="1440"/>
          </a:xfrm>
          <a:prstGeom prst="line">
            <a:avLst/>
          </a:prstGeom>
          <a:ln w="63360"/>
        </p:spPr>
        <p:style>
          <a:lnRef idx="1">
            <a:schemeClr val="accent1"/>
          </a:lnRef>
          <a:fillRef idx="0">
            <a:schemeClr val="accent1"/>
          </a:fillRef>
          <a:effectRef idx="0">
            <a:schemeClr val="accent1"/>
          </a:effectRef>
          <a:fontRef idx="minor"/>
        </p:style>
      </p:sp>
      <p:sp>
        <p:nvSpPr>
          <p:cNvPr id="576" name="Line 19"/>
          <p:cNvSpPr/>
          <p:nvPr/>
        </p:nvSpPr>
        <p:spPr>
          <a:xfrm flipH="1">
            <a:off x="8811360" y="1792080"/>
            <a:ext cx="373680" cy="1440"/>
          </a:xfrm>
          <a:prstGeom prst="line">
            <a:avLst/>
          </a:prstGeom>
          <a:ln w="63360"/>
        </p:spPr>
        <p:style>
          <a:lnRef idx="1">
            <a:schemeClr val="accent1"/>
          </a:lnRef>
          <a:fillRef idx="0">
            <a:schemeClr val="accent1"/>
          </a:fillRef>
          <a:effectRef idx="0">
            <a:schemeClr val="accent1"/>
          </a:effectRef>
          <a:fontRef idx="minor"/>
        </p:style>
      </p:sp>
      <p:sp>
        <p:nvSpPr>
          <p:cNvPr id="577" name="Line 20"/>
          <p:cNvSpPr/>
          <p:nvPr/>
        </p:nvSpPr>
        <p:spPr>
          <a:xfrm flipH="1">
            <a:off x="2738160" y="3223800"/>
            <a:ext cx="373680" cy="1080"/>
          </a:xfrm>
          <a:prstGeom prst="line">
            <a:avLst/>
          </a:prstGeom>
          <a:ln w="63360"/>
        </p:spPr>
        <p:style>
          <a:lnRef idx="1">
            <a:schemeClr val="accent1"/>
          </a:lnRef>
          <a:fillRef idx="0">
            <a:schemeClr val="accent1"/>
          </a:fillRef>
          <a:effectRef idx="0">
            <a:schemeClr val="accent1"/>
          </a:effectRef>
          <a:fontRef idx="minor"/>
        </p:style>
      </p:sp>
      <p:sp>
        <p:nvSpPr>
          <p:cNvPr id="578" name="Line 21"/>
          <p:cNvSpPr/>
          <p:nvPr/>
        </p:nvSpPr>
        <p:spPr>
          <a:xfrm flipH="1">
            <a:off x="8822880" y="3222000"/>
            <a:ext cx="373680" cy="1080"/>
          </a:xfrm>
          <a:prstGeom prst="line">
            <a:avLst/>
          </a:prstGeom>
          <a:ln w="63360"/>
        </p:spPr>
        <p:style>
          <a:lnRef idx="1">
            <a:schemeClr val="accent1"/>
          </a:lnRef>
          <a:fillRef idx="0">
            <a:schemeClr val="accent1"/>
          </a:fillRef>
          <a:effectRef idx="0">
            <a:schemeClr val="accent1"/>
          </a:effectRef>
          <a:fontRef idx="minor"/>
        </p:style>
      </p:sp>
      <p:sp>
        <p:nvSpPr>
          <p:cNvPr id="579" name="Line 22"/>
          <p:cNvSpPr/>
          <p:nvPr/>
        </p:nvSpPr>
        <p:spPr>
          <a:xfrm flipH="1">
            <a:off x="2726280" y="4659480"/>
            <a:ext cx="373680" cy="1080"/>
          </a:xfrm>
          <a:prstGeom prst="line">
            <a:avLst/>
          </a:prstGeom>
          <a:ln w="63360"/>
        </p:spPr>
        <p:style>
          <a:lnRef idx="1">
            <a:schemeClr val="accent1"/>
          </a:lnRef>
          <a:fillRef idx="0">
            <a:schemeClr val="accent1"/>
          </a:fillRef>
          <a:effectRef idx="0">
            <a:schemeClr val="accent1"/>
          </a:effectRef>
          <a:fontRef idx="minor"/>
        </p:style>
      </p:sp>
      <p:sp>
        <p:nvSpPr>
          <p:cNvPr id="580" name="Line 23"/>
          <p:cNvSpPr/>
          <p:nvPr/>
        </p:nvSpPr>
        <p:spPr>
          <a:xfrm flipH="1">
            <a:off x="8811360" y="4657680"/>
            <a:ext cx="373680" cy="1080"/>
          </a:xfrm>
          <a:prstGeom prst="line">
            <a:avLst/>
          </a:prstGeom>
          <a:ln w="63360"/>
        </p:spPr>
        <p:style>
          <a:lnRef idx="1">
            <a:schemeClr val="accent1"/>
          </a:lnRef>
          <a:fillRef idx="0">
            <a:schemeClr val="accent1"/>
          </a:fillRef>
          <a:effectRef idx="0">
            <a:schemeClr val="accent1"/>
          </a:effectRef>
          <a:fontRef idx="minor"/>
        </p:style>
      </p:sp>
      <p:sp>
        <p:nvSpPr>
          <p:cNvPr id="581" name="Line 24"/>
          <p:cNvSpPr/>
          <p:nvPr/>
        </p:nvSpPr>
        <p:spPr>
          <a:xfrm flipH="1">
            <a:off x="2726280" y="6094800"/>
            <a:ext cx="373680" cy="1080"/>
          </a:xfrm>
          <a:prstGeom prst="line">
            <a:avLst/>
          </a:prstGeom>
          <a:ln w="63360"/>
        </p:spPr>
        <p:style>
          <a:lnRef idx="1">
            <a:schemeClr val="accent1"/>
          </a:lnRef>
          <a:fillRef idx="0">
            <a:schemeClr val="accent1"/>
          </a:fillRef>
          <a:effectRef idx="0">
            <a:schemeClr val="accent1"/>
          </a:effectRef>
          <a:fontRef idx="minor"/>
        </p:style>
      </p:sp>
      <p:sp>
        <p:nvSpPr>
          <p:cNvPr id="582" name="Line 25"/>
          <p:cNvSpPr/>
          <p:nvPr/>
        </p:nvSpPr>
        <p:spPr>
          <a:xfrm flipH="1">
            <a:off x="8811360" y="6092640"/>
            <a:ext cx="373680" cy="1440"/>
          </a:xfrm>
          <a:prstGeom prst="line">
            <a:avLst/>
          </a:prstGeom>
          <a:ln w="63360"/>
        </p:spPr>
        <p:style>
          <a:lnRef idx="1">
            <a:schemeClr val="accent1"/>
          </a:lnRef>
          <a:fillRef idx="0">
            <a:schemeClr val="accent1"/>
          </a:fillRef>
          <a:effectRef idx="0">
            <a:schemeClr val="accent1"/>
          </a:effectRef>
          <a:fontRef idx="minor"/>
        </p:style>
      </p:sp>
      <p:pic>
        <p:nvPicPr>
          <p:cNvPr id="583" name="图片 2" descr=""/>
          <p:cNvPicPr/>
          <p:nvPr/>
        </p:nvPicPr>
        <p:blipFill>
          <a:blip r:embed="rId1"/>
          <a:stretch/>
        </p:blipFill>
        <p:spPr>
          <a:xfrm>
            <a:off x="9570600" y="1320120"/>
            <a:ext cx="1745640" cy="1055520"/>
          </a:xfrm>
          <a:prstGeom prst="rect">
            <a:avLst/>
          </a:prstGeom>
          <a:ln>
            <a:noFill/>
          </a:ln>
        </p:spPr>
      </p:pic>
      <p:pic>
        <p:nvPicPr>
          <p:cNvPr id="584" name="图片 10" descr=""/>
          <p:cNvPicPr/>
          <p:nvPr/>
        </p:nvPicPr>
        <p:blipFill>
          <a:blip r:embed="rId2"/>
          <a:stretch/>
        </p:blipFill>
        <p:spPr>
          <a:xfrm>
            <a:off x="9570600" y="2702520"/>
            <a:ext cx="1745640" cy="1109160"/>
          </a:xfrm>
          <a:prstGeom prst="rect">
            <a:avLst/>
          </a:prstGeom>
          <a:ln>
            <a:noFill/>
          </a:ln>
        </p:spPr>
      </p:pic>
      <p:pic>
        <p:nvPicPr>
          <p:cNvPr id="585" name="图片 12" descr=""/>
          <p:cNvPicPr/>
          <p:nvPr/>
        </p:nvPicPr>
        <p:blipFill>
          <a:blip r:embed="rId3"/>
          <a:stretch/>
        </p:blipFill>
        <p:spPr>
          <a:xfrm>
            <a:off x="9570600" y="4146840"/>
            <a:ext cx="1745640" cy="1091520"/>
          </a:xfrm>
          <a:prstGeom prst="rect">
            <a:avLst/>
          </a:prstGeom>
          <a:ln>
            <a:noFill/>
          </a:ln>
        </p:spPr>
      </p:pic>
      <p:pic>
        <p:nvPicPr>
          <p:cNvPr id="586" name="图片 18" descr=""/>
          <p:cNvPicPr/>
          <p:nvPr/>
        </p:nvPicPr>
        <p:blipFill>
          <a:blip r:embed="rId4"/>
          <a:stretch/>
        </p:blipFill>
        <p:spPr>
          <a:xfrm>
            <a:off x="9558720" y="5505480"/>
            <a:ext cx="1757520" cy="1168560"/>
          </a:xfrm>
          <a:prstGeom prst="rect">
            <a:avLst/>
          </a:prstGeom>
          <a:ln>
            <a:noFill/>
          </a:ln>
        </p:spPr>
      </p:pic>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87" name="CustomShape 1"/>
          <p:cNvSpPr/>
          <p:nvPr/>
        </p:nvSpPr>
        <p:spPr>
          <a:xfrm>
            <a:off x="7255080" y="2355480"/>
            <a:ext cx="3632040" cy="3189240"/>
          </a:xfrm>
          <a:prstGeom prst="rect">
            <a:avLst/>
          </a:prstGeom>
          <a:noFill/>
          <a:ln>
            <a:noFill/>
          </a:ln>
        </p:spPr>
        <p:style>
          <a:lnRef idx="0"/>
          <a:fillRef idx="0"/>
          <a:effectRef idx="0"/>
          <a:fontRef idx="minor"/>
        </p:style>
        <p:txBody>
          <a:bodyPr lIns="108720" rIns="108720" tIns="54360" bIns="54360">
            <a:spAutoFit/>
          </a:bodyPr>
          <a:p>
            <a:pPr>
              <a:lnSpc>
                <a:spcPts val="2021"/>
              </a:lnSpc>
              <a:spcBef>
                <a:spcPts val="400"/>
              </a:spcBef>
            </a:pPr>
            <a:r>
              <a:rPr b="0" lang="en-US" sz="2000" spc="-1" strike="noStrike">
                <a:solidFill>
                  <a:srgbClr val="7f7f7f"/>
                </a:solidFill>
                <a:latin typeface="Poppins Light"/>
                <a:ea typeface="Poppins Light"/>
              </a:rPr>
              <a:t>The site of this project is very special, with a large number of residents in the neighborhood. There is also a kindergarten full of vigor and vitality in the community, which is the cradle of children's enlightenment and education, and every day you can hear the innocent laughter and childish songs of the children.</a:t>
            </a:r>
            <a:endParaRPr b="0" lang="ru-RU" sz="2000" spc="-1" strike="noStrike">
              <a:latin typeface="Arial"/>
            </a:endParaRPr>
          </a:p>
        </p:txBody>
      </p:sp>
      <p:sp>
        <p:nvSpPr>
          <p:cNvPr id="588" name="CustomShape 2"/>
          <p:cNvSpPr/>
          <p:nvPr/>
        </p:nvSpPr>
        <p:spPr>
          <a:xfrm>
            <a:off x="7206480" y="1925640"/>
            <a:ext cx="1525320" cy="303840"/>
          </a:xfrm>
          <a:prstGeom prst="rect">
            <a:avLst/>
          </a:prstGeom>
          <a:noFill/>
          <a:ln>
            <a:noFill/>
          </a:ln>
        </p:spPr>
        <p:style>
          <a:lnRef idx="0"/>
          <a:fillRef idx="0"/>
          <a:effectRef idx="0"/>
          <a:fontRef idx="minor"/>
        </p:style>
        <p:txBody>
          <a:bodyPr wrap="none" lIns="90000" rIns="90000" tIns="45000" bIns="45000" anchor="ctr">
            <a:spAutoFit/>
          </a:bodyPr>
          <a:p>
            <a:pPr>
              <a:lnSpc>
                <a:spcPct val="100000"/>
              </a:lnSpc>
            </a:pPr>
            <a:r>
              <a:rPr b="1" lang="en-US" sz="1400" spc="-1" strike="noStrike">
                <a:solidFill>
                  <a:srgbClr val="000000"/>
                </a:solidFill>
                <a:latin typeface="Poppins SemiBold"/>
                <a:ea typeface="Poppins SemiBold"/>
              </a:rPr>
              <a:t>Site selection</a:t>
            </a:r>
            <a:endParaRPr b="0" lang="ru-RU" sz="1400" spc="-1" strike="noStrike">
              <a:latin typeface="Arial"/>
            </a:endParaRPr>
          </a:p>
        </p:txBody>
      </p:sp>
      <p:sp>
        <p:nvSpPr>
          <p:cNvPr id="589" name="Line 3"/>
          <p:cNvSpPr/>
          <p:nvPr/>
        </p:nvSpPr>
        <p:spPr>
          <a:xfrm>
            <a:off x="5805720" y="1397160"/>
            <a:ext cx="596520" cy="0"/>
          </a:xfrm>
          <a:prstGeom prst="line">
            <a:avLst/>
          </a:prstGeom>
          <a:ln w="57240">
            <a:solidFill>
              <a:schemeClr val="accent1"/>
            </a:solidFill>
          </a:ln>
        </p:spPr>
        <p:style>
          <a:lnRef idx="1">
            <a:schemeClr val="accent1"/>
          </a:lnRef>
          <a:fillRef idx="0">
            <a:schemeClr val="accent1"/>
          </a:fillRef>
          <a:effectRef idx="0">
            <a:schemeClr val="accent1"/>
          </a:effectRef>
          <a:fontRef idx="minor"/>
        </p:style>
      </p:sp>
      <p:sp>
        <p:nvSpPr>
          <p:cNvPr id="590" name="TextShape 4"/>
          <p:cNvSpPr txBox="1"/>
          <p:nvPr/>
        </p:nvSpPr>
        <p:spPr>
          <a:xfrm>
            <a:off x="697320" y="815040"/>
            <a:ext cx="979308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09 Preliminary analysis/site selection</a:t>
            </a:r>
            <a:br/>
            <a:endParaRPr b="0" lang="ru-RU" sz="2800" spc="-1" strike="noStrike">
              <a:solidFill>
                <a:srgbClr val="000000"/>
              </a:solidFill>
              <a:latin typeface="OPPOSans B"/>
            </a:endParaRPr>
          </a:p>
        </p:txBody>
      </p:sp>
      <p:pic>
        <p:nvPicPr>
          <p:cNvPr id="591" name="图片占位符 5" descr=""/>
          <p:cNvPicPr/>
          <p:nvPr/>
        </p:nvPicPr>
        <p:blipFill>
          <a:blip r:embed="rId1"/>
          <a:srcRect l="0" t="18244" r="0" b="18244"/>
          <a:stretch/>
        </p:blipFill>
        <p:spPr>
          <a:xfrm>
            <a:off x="697320" y="2077560"/>
            <a:ext cx="5842800" cy="3294000"/>
          </a:xfrm>
          <a:prstGeom prst="rect">
            <a:avLst/>
          </a:prstGeom>
          <a:ln>
            <a:noFill/>
          </a:ln>
        </p:spPr>
      </p:pic>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2" name="Line 1"/>
          <p:cNvSpPr/>
          <p:nvPr/>
        </p:nvSpPr>
        <p:spPr>
          <a:xfrm>
            <a:off x="5805720" y="1397160"/>
            <a:ext cx="596520" cy="0"/>
          </a:xfrm>
          <a:prstGeom prst="line">
            <a:avLst/>
          </a:prstGeom>
          <a:ln w="57240">
            <a:solidFill>
              <a:schemeClr val="accent1"/>
            </a:solidFill>
          </a:ln>
        </p:spPr>
        <p:style>
          <a:lnRef idx="1">
            <a:schemeClr val="accent1"/>
          </a:lnRef>
          <a:fillRef idx="0">
            <a:schemeClr val="accent1"/>
          </a:fillRef>
          <a:effectRef idx="0">
            <a:schemeClr val="accent1"/>
          </a:effectRef>
          <a:fontRef idx="minor"/>
        </p:style>
      </p:sp>
      <p:sp>
        <p:nvSpPr>
          <p:cNvPr id="593" name="TextShape 2"/>
          <p:cNvSpPr txBox="1"/>
          <p:nvPr/>
        </p:nvSpPr>
        <p:spPr>
          <a:xfrm>
            <a:off x="646200" y="807840"/>
            <a:ext cx="93427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10 Preliminary analysis / site analysis</a:t>
            </a:r>
            <a:br/>
            <a:endParaRPr b="0" lang="ru-RU" sz="2800" spc="-1" strike="noStrike">
              <a:solidFill>
                <a:srgbClr val="000000"/>
              </a:solidFill>
              <a:latin typeface="OPPOSans B"/>
            </a:endParaRPr>
          </a:p>
        </p:txBody>
      </p:sp>
      <p:pic>
        <p:nvPicPr>
          <p:cNvPr id="594" name="图片占位符 5" descr=""/>
          <p:cNvPicPr/>
          <p:nvPr/>
        </p:nvPicPr>
        <p:blipFill>
          <a:blip r:embed="rId1"/>
          <a:srcRect l="0" t="228" r="0" b="228"/>
          <a:stretch/>
        </p:blipFill>
        <p:spPr>
          <a:xfrm>
            <a:off x="646200" y="1863720"/>
            <a:ext cx="4861800" cy="3558600"/>
          </a:xfrm>
          <a:prstGeom prst="rect">
            <a:avLst/>
          </a:prstGeom>
          <a:ln>
            <a:noFill/>
          </a:ln>
        </p:spPr>
      </p:pic>
      <p:sp>
        <p:nvSpPr>
          <p:cNvPr id="595" name="CustomShape 3"/>
          <p:cNvSpPr/>
          <p:nvPr/>
        </p:nvSpPr>
        <p:spPr>
          <a:xfrm>
            <a:off x="6041160" y="2148840"/>
            <a:ext cx="5830560" cy="3445920"/>
          </a:xfrm>
          <a:prstGeom prst="rect">
            <a:avLst/>
          </a:prstGeom>
          <a:noFill/>
          <a:ln>
            <a:noFill/>
          </a:ln>
        </p:spPr>
        <p:style>
          <a:lnRef idx="0"/>
          <a:fillRef idx="0"/>
          <a:effectRef idx="0"/>
          <a:fontRef idx="minor"/>
        </p:style>
        <p:txBody>
          <a:bodyPr lIns="108720" rIns="108720" tIns="54360" bIns="54360">
            <a:spAutoFit/>
          </a:bodyPr>
          <a:p>
            <a:pPr>
              <a:lnSpc>
                <a:spcPts val="2021"/>
              </a:lnSpc>
              <a:spcBef>
                <a:spcPts val="400"/>
              </a:spcBef>
            </a:pPr>
            <a:r>
              <a:rPr b="0" lang="en-US" sz="2000" spc="-1" strike="noStrike">
                <a:solidFill>
                  <a:srgbClr val="7f7f7f"/>
                </a:solidFill>
                <a:latin typeface="Poppins Light"/>
                <a:ea typeface="Poppins Light"/>
              </a:rPr>
              <a:t>The project is located in the community of Hongmei Changzhou City, Jiangsu Province, and is adjacent to the Hongxi Kindergarten. The people in the community have a wide age range covering all age groups, including the elderly, middle-aged, young and young at heart. Children grow up in kindergartens, young people chase their dreams, middle-aged people play a major role, and the elderly enjoy old age, and residents of all ages work together to build a harmonious and diverse community living environment, and the project will carry out its own planning and development in this context.</a:t>
            </a:r>
            <a:endParaRPr b="0" lang="ru-RU" sz="2000" spc="-1" strike="noStrike">
              <a:latin typeface="Arial"/>
            </a:endParaRPr>
          </a:p>
        </p:txBody>
      </p:sp>
      <p:sp>
        <p:nvSpPr>
          <p:cNvPr id="596" name="CustomShape 4"/>
          <p:cNvSpPr/>
          <p:nvPr/>
        </p:nvSpPr>
        <p:spPr>
          <a:xfrm>
            <a:off x="5967720" y="1695600"/>
            <a:ext cx="2084760" cy="303840"/>
          </a:xfrm>
          <a:prstGeom prst="rect">
            <a:avLst/>
          </a:prstGeom>
          <a:noFill/>
          <a:ln>
            <a:noFill/>
          </a:ln>
        </p:spPr>
        <p:style>
          <a:lnRef idx="0"/>
          <a:fillRef idx="0"/>
          <a:effectRef idx="0"/>
          <a:fontRef idx="minor"/>
        </p:style>
        <p:txBody>
          <a:bodyPr wrap="none" lIns="90000" rIns="90000" tIns="45000" bIns="45000" anchor="ctr">
            <a:spAutoFit/>
          </a:bodyPr>
          <a:p>
            <a:pPr>
              <a:lnSpc>
                <a:spcPct val="100000"/>
              </a:lnSpc>
            </a:pPr>
            <a:r>
              <a:rPr b="1" lang="en-US" sz="1400" spc="-1" strike="noStrike">
                <a:solidFill>
                  <a:srgbClr val="000000"/>
                </a:solidFill>
                <a:latin typeface="Poppins SemiBold"/>
                <a:ea typeface="Poppins SemiBold"/>
              </a:rPr>
              <a:t>A brief introduction</a:t>
            </a:r>
            <a:endParaRPr b="0" lang="ru-RU" sz="1400" spc="-1" strike="noStrike">
              <a:latin typeface="Arial"/>
            </a:endParaRPr>
          </a:p>
        </p:txBody>
      </p:sp>
    </p:spTree>
  </p:cSld>
  <mc:AlternateContent>
    <mc:Choice Requires="p14">
      <p:transition p14:dur="10"/>
    </mc:Choice>
    <mc:Fallback>
      <p:transition/>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97" name="TextShape 1"/>
          <p:cNvSpPr txBox="1"/>
          <p:nvPr/>
        </p:nvSpPr>
        <p:spPr>
          <a:xfrm>
            <a:off x="680760" y="3776040"/>
            <a:ext cx="7885080" cy="2953800"/>
          </a:xfrm>
          <a:prstGeom prst="rect">
            <a:avLst/>
          </a:prstGeom>
          <a:noFill/>
          <a:ln>
            <a:noFill/>
          </a:ln>
        </p:spPr>
        <p:txBody>
          <a:bodyPr lIns="90000" rIns="90000" tIns="47160" bIns="47160">
            <a:normAutofit/>
          </a:bodyPr>
          <a:p>
            <a:r>
              <a:rPr b="0" lang="en-US" sz="1200" spc="148" strike="noStrike">
                <a:solidFill>
                  <a:srgbClr val="262626"/>
                </a:solidFill>
                <a:latin typeface="等线"/>
                <a:ea typeface="等线"/>
              </a:rPr>
              <a:t>This is a narrow attractive green area in the heart of Shanghai.</a:t>
            </a:r>
            <a:endParaRPr b="0" lang="ru-RU" sz="1200" spc="148" strike="noStrike">
              <a:solidFill>
                <a:srgbClr val="262626"/>
              </a:solidFill>
              <a:latin typeface="Arial"/>
            </a:endParaRPr>
          </a:p>
          <a:p>
            <a:r>
              <a:rPr b="0" lang="en-US" sz="1200" spc="148" strike="noStrike">
                <a:solidFill>
                  <a:srgbClr val="262626"/>
                </a:solidFill>
                <a:latin typeface="等线"/>
                <a:ea typeface="等线"/>
              </a:rPr>
              <a:t>The designer used a folded wooden platform to create a public carpet that is suitable for both gathering and privacy.</a:t>
            </a:r>
            <a:endParaRPr b="0" lang="ru-RU" sz="1200" spc="148" strike="noStrike">
              <a:solidFill>
                <a:srgbClr val="262626"/>
              </a:solidFill>
              <a:latin typeface="Arial"/>
            </a:endParaRPr>
          </a:p>
          <a:p>
            <a:pPr marL="228600" indent="-228240" algn="just">
              <a:lnSpc>
                <a:spcPct val="130000"/>
              </a:lnSpc>
              <a:spcAft>
                <a:spcPts val="1001"/>
              </a:spcAft>
              <a:buClr>
                <a:srgbClr val="262626"/>
              </a:buClr>
              <a:buFont typeface="Arial"/>
              <a:buChar char="•"/>
            </a:pPr>
            <a:r>
              <a:rPr b="0" lang="en-US" sz="1200" spc="148" strike="noStrike">
                <a:solidFill>
                  <a:srgbClr val="262626"/>
                </a:solidFill>
                <a:latin typeface="等线"/>
                <a:ea typeface="等线"/>
              </a:rPr>
              <a:t>To cover the entire surface, the designers used the ideal material - wood, which is both flexible and friendly, and also retains the natural conditions of its time as it ages. Where the boards are raised, the internal ecological space is created by the interweaving of grass and trees. In this way, the designer determines in advance the places where people can gather, relax and even play sports on a skateboard, forming a public place that accommodates both gatherings and privacy.</a:t>
            </a:r>
            <a:endParaRPr b="0" lang="ru-RU" sz="1200" spc="148" strike="noStrike">
              <a:solidFill>
                <a:srgbClr val="262626"/>
              </a:solidFill>
              <a:latin typeface="Arial"/>
            </a:endParaRPr>
          </a:p>
        </p:txBody>
      </p:sp>
      <p:sp>
        <p:nvSpPr>
          <p:cNvPr id="598" name="CustomShape 2"/>
          <p:cNvSpPr/>
          <p:nvPr/>
        </p:nvSpPr>
        <p:spPr>
          <a:xfrm>
            <a:off x="8916120" y="5741280"/>
            <a:ext cx="2570400" cy="2426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000" spc="-1" strike="noStrike">
                <a:solidFill>
                  <a:srgbClr val="000000"/>
                </a:solidFill>
                <a:latin typeface="等线"/>
                <a:ea typeface="OPPOSans M"/>
              </a:rPr>
              <a:t>https://architizer.com/projects/kic-park/</a:t>
            </a:r>
            <a:endParaRPr b="0" lang="ru-RU" sz="1000" spc="-1" strike="noStrike">
              <a:latin typeface="Arial"/>
            </a:endParaRPr>
          </a:p>
        </p:txBody>
      </p:sp>
      <p:sp>
        <p:nvSpPr>
          <p:cNvPr id="599" name="CustomShape 3"/>
          <p:cNvSpPr/>
          <p:nvPr/>
        </p:nvSpPr>
        <p:spPr>
          <a:xfrm>
            <a:off x="8916120" y="5514840"/>
            <a:ext cx="2570400" cy="2728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200" spc="-1" strike="noStrike">
                <a:solidFill>
                  <a:srgbClr val="000000"/>
                </a:solidFill>
                <a:latin typeface="等线"/>
                <a:ea typeface="OPPOSans M"/>
              </a:rPr>
              <a:t>KIC PARK</a:t>
            </a:r>
            <a:endParaRPr b="0" lang="ru-RU" sz="1200" spc="-1" strike="noStrike">
              <a:latin typeface="Arial"/>
            </a:endParaRPr>
          </a:p>
        </p:txBody>
      </p:sp>
      <p:pic>
        <p:nvPicPr>
          <p:cNvPr id="600" name="Picture 2" descr=""/>
          <p:cNvPicPr/>
          <p:nvPr/>
        </p:nvPicPr>
        <p:blipFill>
          <a:blip r:embed="rId1"/>
          <a:stretch/>
        </p:blipFill>
        <p:spPr>
          <a:xfrm>
            <a:off x="680760" y="1087560"/>
            <a:ext cx="3914280" cy="2620440"/>
          </a:xfrm>
          <a:prstGeom prst="rect">
            <a:avLst/>
          </a:prstGeom>
          <a:ln>
            <a:noFill/>
          </a:ln>
        </p:spPr>
      </p:pic>
      <p:pic>
        <p:nvPicPr>
          <p:cNvPr id="601" name="Picture 4" descr=""/>
          <p:cNvPicPr/>
          <p:nvPr/>
        </p:nvPicPr>
        <p:blipFill>
          <a:blip r:embed="rId2"/>
          <a:stretch/>
        </p:blipFill>
        <p:spPr>
          <a:xfrm>
            <a:off x="4651200" y="1087560"/>
            <a:ext cx="3914280" cy="2620440"/>
          </a:xfrm>
          <a:prstGeom prst="rect">
            <a:avLst/>
          </a:prstGeom>
          <a:ln>
            <a:noFill/>
          </a:ln>
        </p:spPr>
      </p:pic>
      <p:pic>
        <p:nvPicPr>
          <p:cNvPr id="602" name="图片 7" descr=""/>
          <p:cNvPicPr/>
          <p:nvPr/>
        </p:nvPicPr>
        <p:blipFill>
          <a:blip r:embed="rId3"/>
          <a:srcRect l="0" t="0" r="46936" b="0"/>
          <a:stretch/>
        </p:blipFill>
        <p:spPr>
          <a:xfrm>
            <a:off x="8916120" y="1087560"/>
            <a:ext cx="2798640" cy="4165200"/>
          </a:xfrm>
          <a:prstGeom prst="rect">
            <a:avLst/>
          </a:prstGeom>
          <a:ln>
            <a:noFill/>
          </a:ln>
        </p:spPr>
      </p:pic>
      <p:sp>
        <p:nvSpPr>
          <p:cNvPr id="603" name="TextShape 4"/>
          <p:cNvSpPr txBox="1"/>
          <p:nvPr/>
        </p:nvSpPr>
        <p:spPr>
          <a:xfrm>
            <a:off x="680760" y="808200"/>
            <a:ext cx="629640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11 Album of analogues</a:t>
            </a:r>
            <a:br/>
            <a:endParaRPr b="0" lang="ru-RU" sz="2800" spc="-1" strike="noStrike">
              <a:solidFill>
                <a:srgbClr val="000000"/>
              </a:solidFill>
              <a:latin typeface="OPPOSans B"/>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04" name="TextShape 1"/>
          <p:cNvSpPr txBox="1"/>
          <p:nvPr/>
        </p:nvSpPr>
        <p:spPr>
          <a:xfrm>
            <a:off x="435960" y="4836960"/>
            <a:ext cx="10370880" cy="1622160"/>
          </a:xfrm>
          <a:prstGeom prst="rect">
            <a:avLst/>
          </a:prstGeom>
          <a:noFill/>
          <a:ln>
            <a:noFill/>
          </a:ln>
        </p:spPr>
        <p:txBody>
          <a:bodyPr lIns="90000" rIns="90000" tIns="47160" bIns="47160">
            <a:normAutofit/>
          </a:bodyPr>
          <a:p>
            <a:pPr marL="228600" indent="-228240" algn="just">
              <a:lnSpc>
                <a:spcPct val="130000"/>
              </a:lnSpc>
              <a:spcAft>
                <a:spcPts val="1001"/>
              </a:spcAft>
              <a:buClr>
                <a:srgbClr val="262626"/>
              </a:buClr>
              <a:buFont typeface="Arial"/>
              <a:buChar char="•"/>
            </a:pPr>
            <a:r>
              <a:rPr b="0" lang="en-US" sz="1600" spc="148" strike="noStrike">
                <a:solidFill>
                  <a:srgbClr val="262626"/>
                </a:solidFill>
                <a:latin typeface="等线"/>
                <a:ea typeface="等线"/>
              </a:rPr>
              <a:t>The designer turned a piece of unused industrial land located in a picturesque area near the harbor into a desirable recreational area. With the concept of "skateboard + park", this recreational area has been transformed into a new multifunctional urban park area, which can adapt to the diverse needs of citizens of all ages and become a new popular social space.</a:t>
            </a:r>
            <a:endParaRPr b="0" lang="ru-RU" sz="1600" spc="148" strike="noStrike">
              <a:solidFill>
                <a:srgbClr val="262626"/>
              </a:solidFill>
              <a:latin typeface="Arial"/>
            </a:endParaRPr>
          </a:p>
        </p:txBody>
      </p:sp>
      <p:sp>
        <p:nvSpPr>
          <p:cNvPr id="605" name="CustomShape 2"/>
          <p:cNvSpPr/>
          <p:nvPr/>
        </p:nvSpPr>
        <p:spPr>
          <a:xfrm>
            <a:off x="10413720" y="3922200"/>
            <a:ext cx="1182600" cy="6994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000" spc="-1" strike="noStrike">
                <a:solidFill>
                  <a:srgbClr val="000000"/>
                </a:solidFill>
                <a:latin typeface="等线"/>
                <a:ea typeface="OPPOSans M"/>
              </a:rPr>
              <a:t>https://www.archdaily.com/470077/lemvig-skatepark-effekt</a:t>
            </a:r>
            <a:endParaRPr b="0" lang="ru-RU" sz="1000" spc="-1" strike="noStrike">
              <a:latin typeface="Arial"/>
            </a:endParaRPr>
          </a:p>
        </p:txBody>
      </p:sp>
      <p:sp>
        <p:nvSpPr>
          <p:cNvPr id="606" name="CustomShape 3"/>
          <p:cNvSpPr/>
          <p:nvPr/>
        </p:nvSpPr>
        <p:spPr>
          <a:xfrm>
            <a:off x="10413720" y="3589920"/>
            <a:ext cx="2570400" cy="2728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200" spc="-1" strike="noStrike">
                <a:solidFill>
                  <a:srgbClr val="000000"/>
                </a:solidFill>
                <a:latin typeface="等线"/>
                <a:ea typeface="OPPOSans M"/>
              </a:rPr>
              <a:t>LEMVIG Skatepark</a:t>
            </a:r>
            <a:endParaRPr b="0" lang="ru-RU" sz="1200" spc="-1" strike="noStrike">
              <a:latin typeface="Arial"/>
            </a:endParaRPr>
          </a:p>
        </p:txBody>
      </p:sp>
      <p:pic>
        <p:nvPicPr>
          <p:cNvPr id="607" name="Picture 2" descr=""/>
          <p:cNvPicPr/>
          <p:nvPr/>
        </p:nvPicPr>
        <p:blipFill>
          <a:blip r:embed="rId1"/>
          <a:stretch/>
        </p:blipFill>
        <p:spPr>
          <a:xfrm>
            <a:off x="844200" y="1068480"/>
            <a:ext cx="5743080" cy="3722040"/>
          </a:xfrm>
          <a:prstGeom prst="rect">
            <a:avLst/>
          </a:prstGeom>
          <a:ln>
            <a:noFill/>
          </a:ln>
        </p:spPr>
      </p:pic>
      <p:pic>
        <p:nvPicPr>
          <p:cNvPr id="608" name="图片 3" descr=""/>
          <p:cNvPicPr/>
          <p:nvPr/>
        </p:nvPicPr>
        <p:blipFill>
          <a:blip r:embed="rId2"/>
          <a:stretch/>
        </p:blipFill>
        <p:spPr>
          <a:xfrm>
            <a:off x="6864120" y="1077840"/>
            <a:ext cx="3549240" cy="3703680"/>
          </a:xfrm>
          <a:prstGeom prst="rect">
            <a:avLst/>
          </a:prstGeom>
          <a:ln>
            <a:noFill/>
          </a:ln>
        </p:spPr>
      </p:pic>
      <p:sp>
        <p:nvSpPr>
          <p:cNvPr id="609" name="TextShape 4"/>
          <p:cNvSpPr txBox="1"/>
          <p:nvPr/>
        </p:nvSpPr>
        <p:spPr>
          <a:xfrm>
            <a:off x="680760" y="808200"/>
            <a:ext cx="629640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11 Album of analogues</a:t>
            </a:r>
            <a:br/>
            <a:endParaRPr b="0" lang="ru-RU" sz="2800" spc="-1" strike="noStrike">
              <a:solidFill>
                <a:srgbClr val="000000"/>
              </a:solidFill>
              <a:latin typeface="OPPOSans B"/>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0" name="CustomShape 1"/>
          <p:cNvSpPr/>
          <p:nvPr/>
        </p:nvSpPr>
        <p:spPr>
          <a:xfrm>
            <a:off x="397440" y="4230720"/>
            <a:ext cx="10798920" cy="1572480"/>
          </a:xfrm>
          <a:prstGeom prst="rect">
            <a:avLst/>
          </a:prstGeom>
          <a:noFill/>
          <a:ln>
            <a:noFill/>
          </a:ln>
        </p:spPr>
        <p:style>
          <a:lnRef idx="0"/>
          <a:fillRef idx="0"/>
          <a:effectRef idx="0"/>
          <a:fontRef idx="minor"/>
        </p:style>
        <p:txBody>
          <a:bodyPr lIns="0" rIns="0" tIns="39960" bIns="0">
            <a:spAutoFit/>
          </a:bodyPr>
          <a:p>
            <a:pPr marL="241200" indent="-228240" algn="just">
              <a:lnSpc>
                <a:spcPct val="90000"/>
              </a:lnSpc>
              <a:spcBef>
                <a:spcPts val="315"/>
              </a:spcBef>
              <a:buClr>
                <a:srgbClr val="000000"/>
              </a:buClr>
              <a:buFont typeface="Arial"/>
              <a:buChar char="•"/>
            </a:pPr>
            <a:r>
              <a:rPr b="0" lang="en-US" sz="1600" spc="-1" strike="noStrike">
                <a:solidFill>
                  <a:srgbClr val="000000"/>
                </a:solidFill>
                <a:latin typeface="等线"/>
                <a:ea typeface="OPPOSans M"/>
              </a:rPr>
              <a:t>The project area lacks a large children's entertainment and interactive park with a parent-child theme, so the design mainly focuses on interaction between people and the site to enhance the sense of user participation, among which the most important system is the children's activity area.  Children's games are focused on the north and east side, the north side uses the elevation difference to form an interesting hill beach park and a fun shallow water park, the east side is the largest children's play area, because of the bright circle, a large climbing net, various fun swings, extra-long mountain slides, an exciting skate park, a huge circular theater and other children's facilities. Three theme parks - wetland, mountain and skate park - are connected into one play track to explore the strange and interesting.</a:t>
            </a:r>
            <a:endParaRPr b="0" lang="ru-RU" sz="1600" spc="-1" strike="noStrike">
              <a:latin typeface="Arial"/>
            </a:endParaRPr>
          </a:p>
        </p:txBody>
      </p:sp>
      <p:sp>
        <p:nvSpPr>
          <p:cNvPr id="611" name="CustomShape 2"/>
          <p:cNvSpPr/>
          <p:nvPr/>
        </p:nvSpPr>
        <p:spPr>
          <a:xfrm>
            <a:off x="7772040" y="3597480"/>
            <a:ext cx="3674880" cy="460800"/>
          </a:xfrm>
          <a:prstGeom prst="rect">
            <a:avLst/>
          </a:prstGeom>
          <a:noFill/>
          <a:ln>
            <a:noFill/>
          </a:ln>
        </p:spPr>
        <p:style>
          <a:lnRef idx="0"/>
          <a:fillRef idx="0"/>
          <a:effectRef idx="0"/>
          <a:fontRef idx="minor"/>
        </p:style>
        <p:txBody>
          <a:bodyPr lIns="0" rIns="0" tIns="12600" bIns="0">
            <a:spAutoFit/>
          </a:bodyPr>
          <a:p>
            <a:pPr marL="12600">
              <a:lnSpc>
                <a:spcPct val="100000"/>
              </a:lnSpc>
              <a:spcBef>
                <a:spcPts val="99"/>
              </a:spcBef>
            </a:pPr>
            <a:r>
              <a:rPr b="0" lang="ru-RU" sz="1200" spc="-1" strike="noStrike">
                <a:solidFill>
                  <a:srgbClr val="000000"/>
                </a:solidFill>
                <a:latin typeface="等线"/>
                <a:ea typeface="OPPOSans M"/>
              </a:rPr>
              <a:t>Chongqing</a:t>
            </a:r>
            <a:r>
              <a:rPr b="0" lang="ru-RU" sz="1200" spc="-21" strike="noStrike">
                <a:solidFill>
                  <a:srgbClr val="000000"/>
                </a:solidFill>
                <a:latin typeface="等线"/>
                <a:ea typeface="OPPOSans M"/>
              </a:rPr>
              <a:t> </a:t>
            </a:r>
            <a:r>
              <a:rPr b="0" lang="ru-RU" sz="1200" spc="-1" strike="noStrike">
                <a:solidFill>
                  <a:srgbClr val="000000"/>
                </a:solidFill>
                <a:latin typeface="等线"/>
                <a:ea typeface="OPPOSans M"/>
              </a:rPr>
              <a:t>Longtang</a:t>
            </a:r>
            <a:r>
              <a:rPr b="0" lang="ru-RU" sz="1200" spc="-12" strike="noStrike">
                <a:solidFill>
                  <a:srgbClr val="000000"/>
                </a:solidFill>
                <a:latin typeface="等线"/>
                <a:ea typeface="OPPOSans M"/>
              </a:rPr>
              <a:t> </a:t>
            </a:r>
            <a:r>
              <a:rPr b="0" lang="ru-RU" sz="1200" spc="-1" strike="noStrike">
                <a:solidFill>
                  <a:srgbClr val="000000"/>
                </a:solidFill>
                <a:latin typeface="等线"/>
                <a:ea typeface="OPPOSans M"/>
              </a:rPr>
              <a:t>Lake</a:t>
            </a:r>
            <a:r>
              <a:rPr b="0" lang="ru-RU" sz="1200" spc="-26" strike="noStrike">
                <a:solidFill>
                  <a:srgbClr val="000000"/>
                </a:solidFill>
                <a:latin typeface="等线"/>
                <a:ea typeface="OPPOSans M"/>
              </a:rPr>
              <a:t> </a:t>
            </a:r>
            <a:r>
              <a:rPr b="0" lang="ru-RU" sz="1200" spc="-21" strike="noStrike">
                <a:solidFill>
                  <a:srgbClr val="000000"/>
                </a:solidFill>
                <a:latin typeface="等线"/>
                <a:ea typeface="OPPOSans M"/>
              </a:rPr>
              <a:t>Park</a:t>
            </a:r>
            <a:endParaRPr b="0" lang="ru-RU" sz="1200" spc="-1" strike="noStrike">
              <a:latin typeface="Arial"/>
            </a:endParaRPr>
          </a:p>
          <a:p>
            <a:pPr>
              <a:lnSpc>
                <a:spcPct val="100000"/>
              </a:lnSpc>
              <a:spcBef>
                <a:spcPts val="45"/>
              </a:spcBef>
            </a:pPr>
            <a:endParaRPr b="0" lang="ru-RU" sz="1200" spc="-1" strike="noStrike">
              <a:latin typeface="Arial"/>
            </a:endParaRPr>
          </a:p>
          <a:p>
            <a:pPr marL="12600">
              <a:lnSpc>
                <a:spcPct val="100000"/>
              </a:lnSpc>
              <a:spcBef>
                <a:spcPts val="6"/>
              </a:spcBef>
            </a:pPr>
            <a:r>
              <a:rPr b="0" lang="ru-RU" sz="1000" spc="-12" strike="noStrike" u="sng">
                <a:solidFill>
                  <a:srgbClr val="658bd5"/>
                </a:solidFill>
                <a:uFillTx/>
                <a:latin typeface="等线"/>
                <a:ea typeface="OPPOSans M"/>
                <a:hlinkClick r:id="rId1"/>
              </a:rPr>
              <a:t>http://www.wisto.com.cn/projects.html?id=1732678173282693122/</a:t>
            </a:r>
            <a:endParaRPr b="0" lang="ru-RU" sz="1000" spc="-1" strike="noStrike">
              <a:latin typeface="Arial"/>
            </a:endParaRPr>
          </a:p>
        </p:txBody>
      </p:sp>
      <p:pic>
        <p:nvPicPr>
          <p:cNvPr id="612" name="object 5" descr=""/>
          <p:cNvPicPr/>
          <p:nvPr/>
        </p:nvPicPr>
        <p:blipFill>
          <a:blip r:embed="rId2"/>
          <a:stretch/>
        </p:blipFill>
        <p:spPr>
          <a:xfrm>
            <a:off x="744840" y="1083240"/>
            <a:ext cx="4130640" cy="3057480"/>
          </a:xfrm>
          <a:prstGeom prst="rect">
            <a:avLst/>
          </a:prstGeom>
          <a:ln>
            <a:noFill/>
          </a:ln>
        </p:spPr>
      </p:pic>
      <p:pic>
        <p:nvPicPr>
          <p:cNvPr id="613" name="object 6" descr=""/>
          <p:cNvPicPr/>
          <p:nvPr/>
        </p:nvPicPr>
        <p:blipFill>
          <a:blip r:embed="rId3"/>
          <a:stretch/>
        </p:blipFill>
        <p:spPr>
          <a:xfrm>
            <a:off x="5001120" y="1083240"/>
            <a:ext cx="2314800" cy="1350000"/>
          </a:xfrm>
          <a:prstGeom prst="rect">
            <a:avLst/>
          </a:prstGeom>
          <a:ln>
            <a:noFill/>
          </a:ln>
        </p:spPr>
      </p:pic>
      <p:pic>
        <p:nvPicPr>
          <p:cNvPr id="614" name="object 7" descr=""/>
          <p:cNvPicPr/>
          <p:nvPr/>
        </p:nvPicPr>
        <p:blipFill>
          <a:blip r:embed="rId4"/>
          <a:stretch/>
        </p:blipFill>
        <p:spPr>
          <a:xfrm>
            <a:off x="5001120" y="2627280"/>
            <a:ext cx="2314800" cy="1513440"/>
          </a:xfrm>
          <a:prstGeom prst="rect">
            <a:avLst/>
          </a:prstGeom>
          <a:ln>
            <a:noFill/>
          </a:ln>
        </p:spPr>
      </p:pic>
      <p:pic>
        <p:nvPicPr>
          <p:cNvPr id="615" name="object 8" descr=""/>
          <p:cNvPicPr/>
          <p:nvPr/>
        </p:nvPicPr>
        <p:blipFill>
          <a:blip r:embed="rId5"/>
          <a:stretch/>
        </p:blipFill>
        <p:spPr>
          <a:xfrm>
            <a:off x="7441560" y="1083240"/>
            <a:ext cx="3754800" cy="2431800"/>
          </a:xfrm>
          <a:prstGeom prst="rect">
            <a:avLst/>
          </a:prstGeom>
          <a:ln>
            <a:noFill/>
          </a:ln>
        </p:spPr>
      </p:pic>
      <p:sp>
        <p:nvSpPr>
          <p:cNvPr id="616" name="CustomShape 3"/>
          <p:cNvSpPr/>
          <p:nvPr/>
        </p:nvSpPr>
        <p:spPr>
          <a:xfrm>
            <a:off x="680760" y="808200"/>
            <a:ext cx="6296400" cy="441720"/>
          </a:xfrm>
          <a:prstGeom prst="rect">
            <a:avLst/>
          </a:prstGeom>
          <a:noFill/>
          <a:ln>
            <a:noFill/>
          </a:ln>
        </p:spPr>
        <p:style>
          <a:lnRef idx="0"/>
          <a:fillRef idx="0"/>
          <a:effectRef idx="0"/>
          <a:fontRef idx="minor"/>
        </p:style>
        <p:txBody>
          <a:bodyPr lIns="90000" rIns="90000" tIns="47160" bIns="47160" anchor="ctr">
            <a:noAutofit/>
          </a:bodyPr>
          <a:p>
            <a:pPr>
              <a:lnSpc>
                <a:spcPct val="100000"/>
              </a:lnSpc>
            </a:pPr>
            <a:r>
              <a:rPr b="1" lang="en-US" sz="2800" spc="199" strike="noStrike">
                <a:solidFill>
                  <a:srgbClr val="587f7e"/>
                </a:solidFill>
                <a:latin typeface="OPPOSans H"/>
                <a:ea typeface="微软雅黑"/>
              </a:rPr>
              <a:t>11 Album of analogues</a:t>
            </a:r>
            <a:br/>
            <a:endParaRPr b="0" lang="ru-RU" sz="2800" spc="-1" strike="noStrike">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17" name="TextShape 1"/>
          <p:cNvSpPr txBox="1"/>
          <p:nvPr/>
        </p:nvSpPr>
        <p:spPr>
          <a:xfrm>
            <a:off x="4421880" y="3429000"/>
            <a:ext cx="6705360" cy="3154320"/>
          </a:xfrm>
          <a:prstGeom prst="rect">
            <a:avLst/>
          </a:prstGeom>
          <a:noFill/>
          <a:ln>
            <a:noFill/>
          </a:ln>
        </p:spPr>
        <p:txBody>
          <a:bodyPr lIns="90000" rIns="90000" tIns="47160" bIns="47160">
            <a:normAutofit fontScale="55000"/>
          </a:bodyPr>
          <a:p>
            <a:r>
              <a:rPr b="0" lang="en-US" sz="1600" spc="148" strike="noStrike">
                <a:solidFill>
                  <a:srgbClr val="262626"/>
                </a:solidFill>
                <a:latin typeface="等线"/>
                <a:ea typeface="等线"/>
              </a:rPr>
              <a:t>In order to make up for the lack of places for social activity, the park had to include features of parent-child entertainment and family interaction. A key factor in the design was the connection to history, nature and providing a sense of free play.</a:t>
            </a:r>
            <a:endParaRPr b="0" lang="ru-RU" sz="1600" spc="148" strike="noStrike">
              <a:solidFill>
                <a:srgbClr val="262626"/>
              </a:solidFill>
              <a:latin typeface="Arial"/>
            </a:endParaRPr>
          </a:p>
          <a:p>
            <a:pPr marL="228600" indent="-228240" algn="just">
              <a:lnSpc>
                <a:spcPct val="130000"/>
              </a:lnSpc>
              <a:spcAft>
                <a:spcPts val="1001"/>
              </a:spcAft>
              <a:buClr>
                <a:srgbClr val="262626"/>
              </a:buClr>
              <a:buFont typeface="Arial"/>
              <a:buChar char="•"/>
            </a:pPr>
            <a:r>
              <a:rPr b="0" lang="en-US" sz="1600" spc="148" strike="noStrike">
                <a:solidFill>
                  <a:srgbClr val="262626"/>
                </a:solidFill>
                <a:latin typeface="等线"/>
                <a:ea typeface="等线"/>
              </a:rPr>
              <a:t>The park includes a flower border design. In the plant space, the original large trees, Kelreiteria, Sycamorpha and Sapiens, are reorganized and arranged in such a way as to preserve them as much as possible. Based on the conservation of the original large trees, deciduous trees, consisting mainly of piacum, sapiens and sapiens, are planted by planting method to form a colored forest belt. Create a multi-level plant landscape space. As part of the original forest belt, cherry blossoms, red plums, begonias, myrtles, magnolias and other ornamental tree species are planted to enrich the changes of the four seasons, show different colors and enjoy the scenery in the four seasons.</a:t>
            </a:r>
            <a:endParaRPr b="0" lang="ru-RU" sz="1600" spc="148" strike="noStrike">
              <a:solidFill>
                <a:srgbClr val="262626"/>
              </a:solidFill>
              <a:latin typeface="Arial"/>
            </a:endParaRPr>
          </a:p>
        </p:txBody>
      </p:sp>
      <p:sp>
        <p:nvSpPr>
          <p:cNvPr id="618" name="CustomShape 2"/>
          <p:cNvSpPr/>
          <p:nvPr/>
        </p:nvSpPr>
        <p:spPr>
          <a:xfrm>
            <a:off x="680760" y="6106320"/>
            <a:ext cx="2570400" cy="24264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000" spc="-1" strike="noStrike">
                <a:solidFill>
                  <a:srgbClr val="000000"/>
                </a:solidFill>
                <a:latin typeface="等线"/>
                <a:ea typeface="OPPOSans M"/>
              </a:rPr>
              <a:t>https://www.officemyp.com/</a:t>
            </a:r>
            <a:endParaRPr b="0" lang="ru-RU" sz="1000" spc="-1" strike="noStrike">
              <a:latin typeface="Arial"/>
            </a:endParaRPr>
          </a:p>
        </p:txBody>
      </p:sp>
      <p:sp>
        <p:nvSpPr>
          <p:cNvPr id="619" name="CustomShape 3"/>
          <p:cNvSpPr/>
          <p:nvPr/>
        </p:nvSpPr>
        <p:spPr>
          <a:xfrm>
            <a:off x="680760" y="5809320"/>
            <a:ext cx="4053240" cy="272880"/>
          </a:xfrm>
          <a:prstGeom prst="rect">
            <a:avLst/>
          </a:prstGeom>
          <a:noFill/>
          <a:ln>
            <a:noFill/>
          </a:ln>
        </p:spPr>
        <p:style>
          <a:lnRef idx="0"/>
          <a:fillRef idx="0"/>
          <a:effectRef idx="0"/>
          <a:fontRef idx="minor"/>
        </p:style>
        <p:txBody>
          <a:bodyPr lIns="90000" rIns="90000" tIns="45000" bIns="45000">
            <a:spAutoFit/>
          </a:bodyPr>
          <a:p>
            <a:pPr>
              <a:lnSpc>
                <a:spcPct val="100000"/>
              </a:lnSpc>
            </a:pPr>
            <a:r>
              <a:rPr b="0" lang="en-US" sz="1200" spc="-1" strike="noStrike">
                <a:solidFill>
                  <a:srgbClr val="000000"/>
                </a:solidFill>
                <a:latin typeface="等线"/>
                <a:ea typeface="OPPOSans M"/>
              </a:rPr>
              <a:t>Shanghai Qiantan Leisure Park renovation and upgrading</a:t>
            </a:r>
            <a:endParaRPr b="0" lang="ru-RU" sz="1200" spc="-1" strike="noStrike">
              <a:latin typeface="Arial"/>
            </a:endParaRPr>
          </a:p>
        </p:txBody>
      </p:sp>
      <p:pic>
        <p:nvPicPr>
          <p:cNvPr id="620" name="Picture 2" descr=""/>
          <p:cNvPicPr/>
          <p:nvPr/>
        </p:nvPicPr>
        <p:blipFill>
          <a:blip r:embed="rId1"/>
          <a:stretch/>
        </p:blipFill>
        <p:spPr>
          <a:xfrm>
            <a:off x="680760" y="1068840"/>
            <a:ext cx="3543840" cy="4725360"/>
          </a:xfrm>
          <a:prstGeom prst="rect">
            <a:avLst/>
          </a:prstGeom>
          <a:ln>
            <a:noFill/>
          </a:ln>
        </p:spPr>
      </p:pic>
      <p:pic>
        <p:nvPicPr>
          <p:cNvPr id="621" name="Picture 4" descr=""/>
          <p:cNvPicPr/>
          <p:nvPr/>
        </p:nvPicPr>
        <p:blipFill>
          <a:blip r:embed="rId2"/>
          <a:stretch/>
        </p:blipFill>
        <p:spPr>
          <a:xfrm>
            <a:off x="4421880" y="1063080"/>
            <a:ext cx="3042720" cy="2282040"/>
          </a:xfrm>
          <a:prstGeom prst="rect">
            <a:avLst/>
          </a:prstGeom>
          <a:ln>
            <a:noFill/>
          </a:ln>
        </p:spPr>
      </p:pic>
      <p:pic>
        <p:nvPicPr>
          <p:cNvPr id="622" name="Picture 6" descr=""/>
          <p:cNvPicPr/>
          <p:nvPr/>
        </p:nvPicPr>
        <p:blipFill>
          <a:blip r:embed="rId3"/>
          <a:srcRect l="0" t="14648" r="0" b="17488"/>
          <a:stretch/>
        </p:blipFill>
        <p:spPr>
          <a:xfrm>
            <a:off x="7662240" y="1048680"/>
            <a:ext cx="2619720" cy="1040760"/>
          </a:xfrm>
          <a:prstGeom prst="rect">
            <a:avLst/>
          </a:prstGeom>
          <a:ln>
            <a:noFill/>
          </a:ln>
        </p:spPr>
      </p:pic>
      <p:pic>
        <p:nvPicPr>
          <p:cNvPr id="623" name="Picture 8" descr=""/>
          <p:cNvPicPr/>
          <p:nvPr/>
        </p:nvPicPr>
        <p:blipFill>
          <a:blip r:embed="rId4"/>
          <a:srcRect l="0" t="0" r="0" b="20115"/>
          <a:stretch/>
        </p:blipFill>
        <p:spPr>
          <a:xfrm>
            <a:off x="7661880" y="2329920"/>
            <a:ext cx="2619720" cy="1098720"/>
          </a:xfrm>
          <a:prstGeom prst="rect">
            <a:avLst/>
          </a:prstGeom>
          <a:ln>
            <a:noFill/>
          </a:ln>
        </p:spPr>
      </p:pic>
      <p:sp>
        <p:nvSpPr>
          <p:cNvPr id="624" name="TextShape 4"/>
          <p:cNvSpPr txBox="1"/>
          <p:nvPr/>
        </p:nvSpPr>
        <p:spPr>
          <a:xfrm>
            <a:off x="680760" y="606960"/>
            <a:ext cx="481284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11 Album of analogues</a:t>
            </a:r>
            <a:endParaRPr b="0" lang="ru-RU" sz="2800" spc="-1" strike="noStrike">
              <a:solidFill>
                <a:srgbClr val="000000"/>
              </a:solidFill>
              <a:latin typeface="OPPOSans B"/>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25" name="CustomShape 1"/>
          <p:cNvSpPr/>
          <p:nvPr/>
        </p:nvSpPr>
        <p:spPr>
          <a:xfrm>
            <a:off x="6498360" y="4825800"/>
            <a:ext cx="5357880" cy="1392480"/>
          </a:xfrm>
          <a:prstGeom prst="rect">
            <a:avLst/>
          </a:prstGeom>
          <a:noFill/>
          <a:ln>
            <a:noFill/>
          </a:ln>
        </p:spPr>
        <p:style>
          <a:lnRef idx="0"/>
          <a:fillRef idx="0"/>
          <a:effectRef idx="0"/>
          <a:fontRef idx="minor"/>
        </p:style>
        <p:txBody>
          <a:bodyPr lIns="108720" rIns="108720" tIns="54360" bIns="54360">
            <a:spAutoFit/>
          </a:bodyPr>
          <a:p>
            <a:pPr>
              <a:lnSpc>
                <a:spcPts val="2021"/>
              </a:lnSpc>
              <a:spcBef>
                <a:spcPts val="241"/>
              </a:spcBef>
            </a:pPr>
            <a:r>
              <a:rPr b="0" lang="en-US" sz="1200" spc="-1" strike="noStrike">
                <a:solidFill>
                  <a:srgbClr val="7f7f7f"/>
                </a:solidFill>
                <a:latin typeface="Poppins Light"/>
                <a:ea typeface="Poppins Light"/>
              </a:rPr>
              <a:t>The Caohu community project transforms an old public space with a single function into a vibrant, shared place for all ages through design for all ages. The design comprehensively improves the quality of the space, enhances the sense of belonging and interactive experience of community residents, and realizes an organic combination of function and emotion.</a:t>
            </a:r>
            <a:endParaRPr b="0" lang="ru-RU" sz="1200" spc="-1" strike="noStrike">
              <a:latin typeface="Arial"/>
            </a:endParaRPr>
          </a:p>
        </p:txBody>
      </p:sp>
      <p:sp>
        <p:nvSpPr>
          <p:cNvPr id="626" name="CustomShape 2"/>
          <p:cNvSpPr/>
          <p:nvPr/>
        </p:nvSpPr>
        <p:spPr>
          <a:xfrm>
            <a:off x="6557040" y="4494600"/>
            <a:ext cx="1142640" cy="318960"/>
          </a:xfrm>
          <a:prstGeom prst="rect">
            <a:avLst/>
          </a:prstGeom>
          <a:noFill/>
          <a:ln>
            <a:noFill/>
          </a:ln>
        </p:spPr>
        <p:style>
          <a:lnRef idx="0"/>
          <a:fillRef idx="0"/>
          <a:effectRef idx="0"/>
          <a:fontRef idx="minor"/>
        </p:style>
        <p:txBody>
          <a:bodyPr wrap="none" lIns="90000" rIns="90000" tIns="45000" bIns="45000" anchor="ctr">
            <a:spAutoFit/>
          </a:bodyPr>
          <a:p>
            <a:pPr>
              <a:lnSpc>
                <a:spcPct val="100000"/>
              </a:lnSpc>
            </a:pPr>
            <a:r>
              <a:rPr b="1" lang="en-US" sz="1500" spc="-1" strike="noStrike">
                <a:solidFill>
                  <a:srgbClr val="000000"/>
                </a:solidFill>
                <a:latin typeface="Poppins SemiBold"/>
                <a:ea typeface="Poppins SemiBold"/>
              </a:rPr>
              <a:t>summary</a:t>
            </a:r>
            <a:endParaRPr b="0" lang="ru-RU" sz="1500" spc="-1" strike="noStrike">
              <a:latin typeface="Arial"/>
            </a:endParaRPr>
          </a:p>
        </p:txBody>
      </p:sp>
      <p:sp>
        <p:nvSpPr>
          <p:cNvPr id="627" name="CustomShape 3"/>
          <p:cNvSpPr/>
          <p:nvPr/>
        </p:nvSpPr>
        <p:spPr>
          <a:xfrm>
            <a:off x="6498360" y="2616120"/>
            <a:ext cx="4999680" cy="1392480"/>
          </a:xfrm>
          <a:prstGeom prst="rect">
            <a:avLst/>
          </a:prstGeom>
          <a:noFill/>
          <a:ln>
            <a:noFill/>
          </a:ln>
        </p:spPr>
        <p:style>
          <a:lnRef idx="0"/>
          <a:fillRef idx="0"/>
          <a:effectRef idx="0"/>
          <a:fontRef idx="minor"/>
        </p:style>
        <p:txBody>
          <a:bodyPr lIns="108720" rIns="108720" tIns="54360" bIns="54360">
            <a:spAutoFit/>
          </a:bodyPr>
          <a:p>
            <a:pPr algn="just">
              <a:lnSpc>
                <a:spcPts val="2021"/>
              </a:lnSpc>
              <a:spcBef>
                <a:spcPts val="241"/>
              </a:spcBef>
            </a:pPr>
            <a:r>
              <a:rPr b="0" lang="en-US" sz="1200" spc="-1" strike="noStrike">
                <a:solidFill>
                  <a:srgbClr val="7f7f7f"/>
                </a:solidFill>
                <a:latin typeface="Poppins Light"/>
                <a:ea typeface="Poppins Light"/>
              </a:rPr>
              <a:t>Relying on “all-ages sharing and emotional care,” the project creates a public space that not only meets the safety and exploration needs of children, but also takes into account the diverse needs of seniors, youth, and parents, creates an atmosphere of interactive community communication, and promotes “fun for all ages.”</a:t>
            </a:r>
            <a:endParaRPr b="0" lang="ru-RU" sz="1200" spc="-1" strike="noStrike">
              <a:latin typeface="Arial"/>
            </a:endParaRPr>
          </a:p>
        </p:txBody>
      </p:sp>
      <p:sp>
        <p:nvSpPr>
          <p:cNvPr id="628" name="CustomShape 4"/>
          <p:cNvSpPr/>
          <p:nvPr/>
        </p:nvSpPr>
        <p:spPr>
          <a:xfrm>
            <a:off x="6587640" y="154800"/>
            <a:ext cx="4910400" cy="2159280"/>
          </a:xfrm>
          <a:prstGeom prst="rect">
            <a:avLst/>
          </a:prstGeom>
          <a:noFill/>
          <a:ln>
            <a:noFill/>
          </a:ln>
        </p:spPr>
        <p:style>
          <a:lnRef idx="0"/>
          <a:fillRef idx="0"/>
          <a:effectRef idx="0"/>
          <a:fontRef idx="minor"/>
        </p:style>
        <p:txBody>
          <a:bodyPr lIns="0" rIns="0" tIns="0" bIns="0" anchor="ctr">
            <a:spAutoFit/>
          </a:bodyPr>
          <a:p>
            <a:pPr>
              <a:lnSpc>
                <a:spcPts val="4249"/>
              </a:lnSpc>
            </a:pPr>
            <a:r>
              <a:rPr b="0" lang="en-US" sz="3600" spc="-1" strike="noStrike">
                <a:solidFill>
                  <a:srgbClr val="111111"/>
                </a:solidFill>
                <a:latin typeface="Arial"/>
                <a:ea typeface="OPPOSans M"/>
              </a:rPr>
              <a:t>Community Rehabilitation of Caohu 2 District, Xiangcheng District, Suzhou, China</a:t>
            </a:r>
            <a:endParaRPr b="0" lang="ru-RU" sz="3600" spc="-1" strike="noStrike">
              <a:latin typeface="Arial"/>
            </a:endParaRPr>
          </a:p>
        </p:txBody>
      </p:sp>
      <p:sp>
        <p:nvSpPr>
          <p:cNvPr id="629" name="TextShape 5"/>
          <p:cNvSpPr txBox="1"/>
          <p:nvPr/>
        </p:nvSpPr>
        <p:spPr>
          <a:xfrm>
            <a:off x="680760" y="606960"/>
            <a:ext cx="4812840" cy="441720"/>
          </a:xfrm>
          <a:prstGeom prst="rect">
            <a:avLst/>
          </a:prstGeom>
          <a:noFill/>
          <a:ln>
            <a:noFill/>
          </a:ln>
        </p:spPr>
        <p:txBody>
          <a:bodyPr lIns="90000" rIns="90000" tIns="47160" bIns="47160" anchor="ctr">
            <a:noAutofit/>
          </a:bodyPr>
          <a:p>
            <a:endParaRPr b="0" lang="ru-RU" sz="1800" spc="-1" strike="noStrike">
              <a:solidFill>
                <a:srgbClr val="000000"/>
              </a:solidFill>
              <a:latin typeface="OPPOSans B"/>
            </a:endParaRPr>
          </a:p>
        </p:txBody>
      </p:sp>
      <p:pic>
        <p:nvPicPr>
          <p:cNvPr id="630" name="图片占位符 4" descr=""/>
          <p:cNvPicPr/>
          <p:nvPr/>
        </p:nvPicPr>
        <p:blipFill>
          <a:blip r:embed="rId1"/>
          <a:srcRect l="22456" t="0" r="22456" b="0"/>
          <a:stretch/>
        </p:blipFill>
        <p:spPr>
          <a:xfrm>
            <a:off x="0" y="0"/>
            <a:ext cx="6100560" cy="6857640"/>
          </a:xfrm>
          <a:prstGeom prst="rect">
            <a:avLst/>
          </a:prstGeom>
          <a:ln>
            <a:noFill/>
          </a:ln>
        </p:spPr>
      </p:pic>
    </p:spTree>
  </p:cSld>
  <mc:AlternateContent>
    <mc:Choice Requires="p14">
      <p:transition p14:dur="10"/>
    </mc:Choice>
    <mc:Fallback>
      <p:transition/>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1" name="CustomShape 1"/>
          <p:cNvSpPr/>
          <p:nvPr/>
        </p:nvSpPr>
        <p:spPr>
          <a:xfrm>
            <a:off x="699840" y="3332520"/>
            <a:ext cx="4999680" cy="2736360"/>
          </a:xfrm>
          <a:prstGeom prst="rect">
            <a:avLst/>
          </a:prstGeom>
          <a:noFill/>
          <a:ln>
            <a:noFill/>
          </a:ln>
        </p:spPr>
        <p:style>
          <a:lnRef idx="0"/>
          <a:fillRef idx="0"/>
          <a:effectRef idx="0"/>
          <a:fontRef idx="minor"/>
        </p:style>
        <p:txBody>
          <a:bodyPr lIns="108720" rIns="108720" tIns="54360" bIns="54360">
            <a:spAutoFit/>
          </a:bodyPr>
          <a:p>
            <a:pPr algn="just">
              <a:lnSpc>
                <a:spcPts val="2021"/>
              </a:lnSpc>
              <a:spcBef>
                <a:spcPts val="241"/>
              </a:spcBef>
            </a:pPr>
            <a:r>
              <a:rPr b="0" lang="en-US" sz="1200" spc="-1" strike="noStrike">
                <a:solidFill>
                  <a:srgbClr val="7f7f7f"/>
                </a:solidFill>
                <a:latin typeface="Open Sans Light"/>
                <a:ea typeface="OPPOSans M"/>
              </a:rPr>
              <a:t>The outer garden of Ditan Park is carefully constructed with the concept of friendliness for all age groups.</a:t>
            </a:r>
            <a:endParaRPr b="0" lang="ru-RU" sz="1200" spc="-1" strike="noStrike">
              <a:latin typeface="Arial"/>
            </a:endParaRPr>
          </a:p>
          <a:p>
            <a:pPr algn="just">
              <a:lnSpc>
                <a:spcPts val="2021"/>
              </a:lnSpc>
              <a:spcBef>
                <a:spcPts val="241"/>
              </a:spcBef>
            </a:pPr>
            <a:r>
              <a:rPr b="0" lang="en-US" sz="1200" spc="-1" strike="noStrike">
                <a:solidFill>
                  <a:srgbClr val="7f7f7f"/>
                </a:solidFill>
                <a:latin typeface="Open Sans Light"/>
                <a:ea typeface="OPPOSans M"/>
              </a:rPr>
              <a:t>In terms of amenities, there are not only barrier-free access ramps and rehabilitation railings suitable for the elderly, but also interesting play areas for children, as well as badminton and table tennis courts to meet the fitness and exercise needs of young people.</a:t>
            </a:r>
            <a:endParaRPr b="0" lang="ru-RU" sz="1200" spc="-1" strike="noStrike">
              <a:latin typeface="Arial"/>
            </a:endParaRPr>
          </a:p>
          <a:p>
            <a:pPr algn="just">
              <a:lnSpc>
                <a:spcPts val="2021"/>
              </a:lnSpc>
              <a:spcBef>
                <a:spcPts val="241"/>
              </a:spcBef>
            </a:pPr>
            <a:r>
              <a:rPr b="0" lang="en-US" sz="1200" spc="-1" strike="noStrike">
                <a:solidFill>
                  <a:srgbClr val="7f7f7f"/>
                </a:solidFill>
                <a:latin typeface="Open Sans Light"/>
                <a:ea typeface="OPPOSans M"/>
              </a:rPr>
              <a:t>Through this renovation, the Ditan Park outdoor garden has realized the integration of functions and landscapes for all age groups and has become a popular outdoor city park that can comprehensively meet the leisure and entertainment needs of citizens of all ages.</a:t>
            </a:r>
            <a:endParaRPr b="0" lang="ru-RU" sz="1200" spc="-1" strike="noStrike">
              <a:latin typeface="Arial"/>
            </a:endParaRPr>
          </a:p>
        </p:txBody>
      </p:sp>
      <p:sp>
        <p:nvSpPr>
          <p:cNvPr id="632" name="CustomShape 2"/>
          <p:cNvSpPr/>
          <p:nvPr/>
        </p:nvSpPr>
        <p:spPr>
          <a:xfrm>
            <a:off x="699840" y="1567440"/>
            <a:ext cx="4999680" cy="1135080"/>
          </a:xfrm>
          <a:prstGeom prst="rect">
            <a:avLst/>
          </a:prstGeom>
          <a:noFill/>
          <a:ln>
            <a:noFill/>
          </a:ln>
        </p:spPr>
        <p:style>
          <a:lnRef idx="0"/>
          <a:fillRef idx="0"/>
          <a:effectRef idx="0"/>
          <a:fontRef idx="minor"/>
        </p:style>
        <p:txBody>
          <a:bodyPr lIns="108720" rIns="108720" tIns="54360" bIns="54360">
            <a:spAutoFit/>
          </a:bodyPr>
          <a:p>
            <a:pPr algn="just">
              <a:lnSpc>
                <a:spcPts val="2021"/>
              </a:lnSpc>
              <a:spcBef>
                <a:spcPts val="241"/>
              </a:spcBef>
            </a:pPr>
            <a:r>
              <a:rPr b="0" lang="en-US" sz="1200" spc="-1" strike="noStrike">
                <a:solidFill>
                  <a:srgbClr val="7f7f7f"/>
                </a:solidFill>
                <a:latin typeface="Poppins Light"/>
                <a:ea typeface="Poppins Light"/>
              </a:rPr>
              <a:t>With a total area of 6.05 hectares, the park is an open city park for all ages with a natural and quiet garden valley and a magnificent and poetic ginkgo forest, as well as badminton courts, table tennis courts and children's play areas.</a:t>
            </a:r>
            <a:endParaRPr b="0" lang="ru-RU" sz="1200" spc="-1" strike="noStrike">
              <a:latin typeface="Arial"/>
            </a:endParaRPr>
          </a:p>
        </p:txBody>
      </p:sp>
      <p:sp>
        <p:nvSpPr>
          <p:cNvPr id="633" name="CustomShape 3"/>
          <p:cNvSpPr/>
          <p:nvPr/>
        </p:nvSpPr>
        <p:spPr>
          <a:xfrm>
            <a:off x="789120" y="66240"/>
            <a:ext cx="4999680" cy="1618200"/>
          </a:xfrm>
          <a:prstGeom prst="rect">
            <a:avLst/>
          </a:prstGeom>
          <a:noFill/>
          <a:ln>
            <a:noFill/>
          </a:ln>
        </p:spPr>
        <p:style>
          <a:lnRef idx="0"/>
          <a:fillRef idx="0"/>
          <a:effectRef idx="0"/>
          <a:fontRef idx="minor"/>
        </p:style>
        <p:txBody>
          <a:bodyPr lIns="0" rIns="0" tIns="0" bIns="0" anchor="ctr">
            <a:spAutoFit/>
          </a:bodyPr>
          <a:p>
            <a:pPr>
              <a:lnSpc>
                <a:spcPts val="4249"/>
              </a:lnSpc>
            </a:pPr>
            <a:r>
              <a:rPr b="1" lang="en-US" sz="3300" spc="248" strike="noStrike">
                <a:solidFill>
                  <a:srgbClr val="000000"/>
                </a:solidFill>
                <a:latin typeface="Poppins"/>
                <a:ea typeface="Poppins"/>
              </a:rPr>
              <a:t>The outer garden of Ditan Park, Beijing</a:t>
            </a:r>
            <a:endParaRPr b="0" lang="ru-RU" sz="3300" spc="-1" strike="noStrike">
              <a:latin typeface="Arial"/>
            </a:endParaRPr>
          </a:p>
        </p:txBody>
      </p:sp>
      <p:pic>
        <p:nvPicPr>
          <p:cNvPr id="634" name="图片占位符 5" descr=""/>
          <p:cNvPicPr/>
          <p:nvPr/>
        </p:nvPicPr>
        <p:blipFill>
          <a:blip r:embed="rId1"/>
          <a:srcRect l="20347" t="0" r="20347" b="0"/>
          <a:stretch/>
        </p:blipFill>
        <p:spPr>
          <a:xfrm>
            <a:off x="6091200" y="0"/>
            <a:ext cx="6100560" cy="6857640"/>
          </a:xfrm>
          <a:prstGeom prst="rect">
            <a:avLst/>
          </a:prstGeom>
          <a:ln>
            <a:noFill/>
          </a:ln>
        </p:spPr>
      </p:pic>
      <p:sp>
        <p:nvSpPr>
          <p:cNvPr id="635" name="CustomShape 4"/>
          <p:cNvSpPr/>
          <p:nvPr/>
        </p:nvSpPr>
        <p:spPr>
          <a:xfrm>
            <a:off x="789120" y="2898360"/>
            <a:ext cx="1142640" cy="318960"/>
          </a:xfrm>
          <a:prstGeom prst="rect">
            <a:avLst/>
          </a:prstGeom>
          <a:noFill/>
          <a:ln>
            <a:noFill/>
          </a:ln>
        </p:spPr>
        <p:style>
          <a:lnRef idx="0"/>
          <a:fillRef idx="0"/>
          <a:effectRef idx="0"/>
          <a:fontRef idx="minor"/>
        </p:style>
        <p:txBody>
          <a:bodyPr wrap="none" lIns="90000" rIns="90000" tIns="45000" bIns="45000" anchor="ctr">
            <a:spAutoFit/>
          </a:bodyPr>
          <a:p>
            <a:pPr>
              <a:lnSpc>
                <a:spcPct val="100000"/>
              </a:lnSpc>
            </a:pPr>
            <a:r>
              <a:rPr b="1" lang="en-US" sz="1500" spc="-1" strike="noStrike">
                <a:solidFill>
                  <a:srgbClr val="000000"/>
                </a:solidFill>
                <a:latin typeface="Poppins SemiBold"/>
                <a:ea typeface="Poppins SemiBold"/>
              </a:rPr>
              <a:t>summary</a:t>
            </a:r>
            <a:endParaRPr b="0" lang="ru-RU" sz="1500" spc="-1" strike="noStrike">
              <a:latin typeface="Arial"/>
            </a:endParaRPr>
          </a:p>
        </p:txBody>
      </p:sp>
    </p:spTree>
  </p:cSld>
  <mc:AlternateContent>
    <mc:Choice Requires="p14">
      <p:transition p14:dur="10"/>
    </mc:Choice>
    <mc:Fallback>
      <p:transition/>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6" name="TextShape 1"/>
          <p:cNvSpPr txBox="1"/>
          <p:nvPr/>
        </p:nvSpPr>
        <p:spPr>
          <a:xfrm>
            <a:off x="680760" y="606960"/>
            <a:ext cx="481284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12. Scheme design</a:t>
            </a:r>
            <a:endParaRPr b="0" lang="ru-RU" sz="2800" spc="-1" strike="noStrike">
              <a:solidFill>
                <a:srgbClr val="000000"/>
              </a:solidFill>
              <a:latin typeface="OPPOSans B"/>
            </a:endParaRPr>
          </a:p>
        </p:txBody>
      </p:sp>
      <p:pic>
        <p:nvPicPr>
          <p:cNvPr id="637" name="图片 3" descr=""/>
          <p:cNvPicPr/>
          <p:nvPr/>
        </p:nvPicPr>
        <p:blipFill>
          <a:blip r:embed="rId1"/>
          <a:stretch/>
        </p:blipFill>
        <p:spPr>
          <a:xfrm>
            <a:off x="5493960" y="756360"/>
            <a:ext cx="5474160" cy="5344560"/>
          </a:xfrm>
          <a:prstGeom prst="rect">
            <a:avLst/>
          </a:prstGeom>
          <a:ln>
            <a:noFill/>
          </a:ln>
        </p:spPr>
      </p:pic>
      <p:sp>
        <p:nvSpPr>
          <p:cNvPr id="638" name="CustomShape 2"/>
          <p:cNvSpPr/>
          <p:nvPr/>
        </p:nvSpPr>
        <p:spPr>
          <a:xfrm>
            <a:off x="842760" y="1524960"/>
            <a:ext cx="4488480" cy="913320"/>
          </a:xfrm>
          <a:prstGeom prst="rect">
            <a:avLst/>
          </a:prstGeom>
          <a:noFill/>
          <a:ln>
            <a:noFill/>
          </a:ln>
        </p:spPr>
        <p:style>
          <a:lnRef idx="0"/>
          <a:fillRef idx="0"/>
          <a:effectRef idx="0"/>
          <a:fontRef idx="minor"/>
        </p:style>
        <p:txBody>
          <a:bodyPr lIns="90000" rIns="90000" tIns="45000" bIns="45000">
            <a:spAutoFit/>
          </a:bodyPr>
          <a:p>
            <a:pPr algn="just">
              <a:lnSpc>
                <a:spcPct val="100000"/>
              </a:lnSpc>
            </a:pPr>
            <a:r>
              <a:rPr b="0" lang="en-US" sz="1800" spc="-1" strike="noStrike">
                <a:solidFill>
                  <a:srgbClr val="000000"/>
                </a:solidFill>
                <a:latin typeface="OPPOSans B"/>
                <a:ea typeface="OPPOSans M"/>
              </a:rPr>
              <a:t>This is the rough design of this time, dividing the entire park into 12 pieces, which will be designed one by one.</a:t>
            </a:r>
            <a:endParaRPr b="0" lang="ru-RU" sz="1800" spc="-1" strike="noStrike">
              <a:latin typeface="Arial"/>
            </a:endParaRPr>
          </a:p>
        </p:txBody>
      </p:sp>
      <p:sp>
        <p:nvSpPr>
          <p:cNvPr id="639" name="CustomShape 3"/>
          <p:cNvSpPr/>
          <p:nvPr/>
        </p:nvSpPr>
        <p:spPr>
          <a:xfrm>
            <a:off x="6740280" y="5513040"/>
            <a:ext cx="3870000" cy="242640"/>
          </a:xfrm>
          <a:prstGeom prst="rect">
            <a:avLst/>
          </a:prstGeom>
          <a:noFill/>
          <a:ln>
            <a:noFill/>
          </a:ln>
        </p:spPr>
        <p:style>
          <a:lnRef idx="0"/>
          <a:fillRef idx="0"/>
          <a:effectRef idx="0"/>
          <a:fontRef idx="minor"/>
        </p:style>
        <p:txBody>
          <a:bodyPr lIns="90000" rIns="90000" tIns="45000" bIns="45000">
            <a:spAutoFit/>
          </a:bodyPr>
          <a:p>
            <a:pPr algn="just">
              <a:lnSpc>
                <a:spcPct val="100000"/>
              </a:lnSpc>
            </a:pPr>
            <a:r>
              <a:rPr b="0" lang="en-US" sz="1000" spc="-1" strike="noStrike">
                <a:solidFill>
                  <a:srgbClr val="000000"/>
                </a:solidFill>
                <a:latin typeface="OPPOSans B"/>
                <a:ea typeface="OPPOSans M"/>
              </a:rPr>
              <a:t>The long scale is 20 meters, and the short scale is 5 meters</a:t>
            </a:r>
            <a:endParaRPr b="0" lang="ru-RU" sz="1000" spc="-1" strike="noStrike">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0"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1 Exercise area for the elderly</a:t>
            </a:r>
            <a:endParaRPr b="0" lang="ru-RU" sz="2800" spc="-1" strike="noStrike">
              <a:solidFill>
                <a:srgbClr val="000000"/>
              </a:solidFill>
              <a:latin typeface="OPPOSans B"/>
            </a:endParaRPr>
          </a:p>
        </p:txBody>
      </p:sp>
      <p:pic>
        <p:nvPicPr>
          <p:cNvPr id="641" name="图片 2" descr=""/>
          <p:cNvPicPr/>
          <p:nvPr/>
        </p:nvPicPr>
        <p:blipFill>
          <a:blip r:embed="rId1"/>
          <a:stretch/>
        </p:blipFill>
        <p:spPr>
          <a:xfrm>
            <a:off x="9987120" y="398880"/>
            <a:ext cx="1523880" cy="1487880"/>
          </a:xfrm>
          <a:prstGeom prst="rect">
            <a:avLst/>
          </a:prstGeom>
          <a:ln>
            <a:noFill/>
          </a:ln>
        </p:spPr>
      </p:pic>
      <p:pic>
        <p:nvPicPr>
          <p:cNvPr id="642" name="图片 5" descr=""/>
          <p:cNvPicPr/>
          <p:nvPr/>
        </p:nvPicPr>
        <p:blipFill>
          <a:blip r:embed="rId2"/>
          <a:stretch/>
        </p:blipFill>
        <p:spPr>
          <a:xfrm>
            <a:off x="680760" y="1653480"/>
            <a:ext cx="6017040" cy="4011120"/>
          </a:xfrm>
          <a:prstGeom prst="rect">
            <a:avLst/>
          </a:prstGeom>
          <a:ln>
            <a:noFill/>
          </a:ln>
        </p:spPr>
      </p:pic>
      <p:pic>
        <p:nvPicPr>
          <p:cNvPr id="643" name="图片 6" descr=""/>
          <p:cNvPicPr/>
          <p:nvPr/>
        </p:nvPicPr>
        <p:blipFill>
          <a:blip r:embed="rId3"/>
          <a:stretch/>
        </p:blipFill>
        <p:spPr>
          <a:xfrm>
            <a:off x="7153920" y="2939400"/>
            <a:ext cx="4088160" cy="2725200"/>
          </a:xfrm>
          <a:prstGeom prst="rect">
            <a:avLst/>
          </a:prstGeom>
          <a:ln>
            <a:noFill/>
          </a:ln>
        </p:spPr>
      </p:pic>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4"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2 Auxiliary equipment parking area</a:t>
            </a:r>
            <a:endParaRPr b="0" lang="ru-RU" sz="2800" spc="-1" strike="noStrike">
              <a:solidFill>
                <a:srgbClr val="000000"/>
              </a:solidFill>
              <a:latin typeface="OPPOSans B"/>
            </a:endParaRPr>
          </a:p>
        </p:txBody>
      </p:sp>
      <p:pic>
        <p:nvPicPr>
          <p:cNvPr id="645" name="图片 2" descr=""/>
          <p:cNvPicPr/>
          <p:nvPr/>
        </p:nvPicPr>
        <p:blipFill>
          <a:blip r:embed="rId1"/>
          <a:stretch/>
        </p:blipFill>
        <p:spPr>
          <a:xfrm>
            <a:off x="9987120" y="398880"/>
            <a:ext cx="1523880" cy="1487880"/>
          </a:xfrm>
          <a:prstGeom prst="rect">
            <a:avLst/>
          </a:prstGeom>
          <a:ln>
            <a:noFill/>
          </a:ln>
        </p:spPr>
      </p:pic>
      <p:pic>
        <p:nvPicPr>
          <p:cNvPr id="646" name="图片 5" descr=""/>
          <p:cNvPicPr/>
          <p:nvPr/>
        </p:nvPicPr>
        <p:blipFill>
          <a:blip r:embed="rId2"/>
          <a:stretch/>
        </p:blipFill>
        <p:spPr>
          <a:xfrm>
            <a:off x="1093320" y="1308240"/>
            <a:ext cx="7186680" cy="4790880"/>
          </a:xfrm>
          <a:prstGeom prst="rect">
            <a:avLst/>
          </a:prstGeom>
          <a:ln>
            <a:noFill/>
          </a:ln>
        </p:spPr>
      </p:pic>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7"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3 Leisure Plaza</a:t>
            </a:r>
            <a:endParaRPr b="0" lang="ru-RU" sz="2800" spc="-1" strike="noStrike">
              <a:solidFill>
                <a:srgbClr val="000000"/>
              </a:solidFill>
              <a:latin typeface="OPPOSans B"/>
            </a:endParaRPr>
          </a:p>
        </p:txBody>
      </p:sp>
      <p:pic>
        <p:nvPicPr>
          <p:cNvPr id="648" name="图片 2" descr=""/>
          <p:cNvPicPr/>
          <p:nvPr/>
        </p:nvPicPr>
        <p:blipFill>
          <a:blip r:embed="rId1"/>
          <a:stretch/>
        </p:blipFill>
        <p:spPr>
          <a:xfrm>
            <a:off x="9987120" y="398880"/>
            <a:ext cx="1523880" cy="1487880"/>
          </a:xfrm>
          <a:prstGeom prst="rect">
            <a:avLst/>
          </a:prstGeom>
          <a:ln>
            <a:noFill/>
          </a:ln>
        </p:spPr>
      </p:pic>
      <p:pic>
        <p:nvPicPr>
          <p:cNvPr id="649" name="图片 5" descr=""/>
          <p:cNvPicPr/>
          <p:nvPr/>
        </p:nvPicPr>
        <p:blipFill>
          <a:blip r:embed="rId2"/>
          <a:stretch/>
        </p:blipFill>
        <p:spPr>
          <a:xfrm>
            <a:off x="680760" y="1247400"/>
            <a:ext cx="7068600" cy="4712400"/>
          </a:xfrm>
          <a:prstGeom prst="rect">
            <a:avLst/>
          </a:prstGeom>
          <a:ln>
            <a:noFill/>
          </a:ln>
        </p:spPr>
      </p:pic>
      <p:pic>
        <p:nvPicPr>
          <p:cNvPr id="650" name="图片 6" descr=""/>
          <p:cNvPicPr/>
          <p:nvPr/>
        </p:nvPicPr>
        <p:blipFill>
          <a:blip r:embed="rId3"/>
          <a:stretch/>
        </p:blipFill>
        <p:spPr>
          <a:xfrm>
            <a:off x="8039520" y="3603600"/>
            <a:ext cx="3471120" cy="2314080"/>
          </a:xfrm>
          <a:prstGeom prst="rect">
            <a:avLst/>
          </a:prstGeom>
          <a:ln>
            <a:noFill/>
          </a:ln>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1"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4 Event square</a:t>
            </a:r>
            <a:endParaRPr b="0" lang="ru-RU" sz="2800" spc="-1" strike="noStrike">
              <a:solidFill>
                <a:srgbClr val="000000"/>
              </a:solidFill>
              <a:latin typeface="OPPOSans B"/>
            </a:endParaRPr>
          </a:p>
        </p:txBody>
      </p:sp>
      <p:pic>
        <p:nvPicPr>
          <p:cNvPr id="652" name="图片 2" descr=""/>
          <p:cNvPicPr/>
          <p:nvPr/>
        </p:nvPicPr>
        <p:blipFill>
          <a:blip r:embed="rId1"/>
          <a:stretch/>
        </p:blipFill>
        <p:spPr>
          <a:xfrm>
            <a:off x="9987120" y="398880"/>
            <a:ext cx="1523880" cy="1487880"/>
          </a:xfrm>
          <a:prstGeom prst="rect">
            <a:avLst/>
          </a:prstGeom>
          <a:ln>
            <a:noFill/>
          </a:ln>
        </p:spPr>
      </p:pic>
      <p:pic>
        <p:nvPicPr>
          <p:cNvPr id="653" name="图片 6" descr=""/>
          <p:cNvPicPr/>
          <p:nvPr/>
        </p:nvPicPr>
        <p:blipFill>
          <a:blip r:embed="rId2"/>
          <a:stretch/>
        </p:blipFill>
        <p:spPr>
          <a:xfrm>
            <a:off x="866160" y="1201320"/>
            <a:ext cx="7289280" cy="4859640"/>
          </a:xfrm>
          <a:prstGeom prst="rect">
            <a:avLst/>
          </a:prstGeom>
          <a:ln>
            <a:noFill/>
          </a:ln>
        </p:spPr>
      </p:pic>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4"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5 Sports Square</a:t>
            </a:r>
            <a:endParaRPr b="0" lang="ru-RU" sz="2800" spc="-1" strike="noStrike">
              <a:solidFill>
                <a:srgbClr val="000000"/>
              </a:solidFill>
              <a:latin typeface="OPPOSans B"/>
            </a:endParaRPr>
          </a:p>
        </p:txBody>
      </p:sp>
      <p:pic>
        <p:nvPicPr>
          <p:cNvPr id="655" name="图片 2" descr=""/>
          <p:cNvPicPr/>
          <p:nvPr/>
        </p:nvPicPr>
        <p:blipFill>
          <a:blip r:embed="rId1"/>
          <a:stretch/>
        </p:blipFill>
        <p:spPr>
          <a:xfrm>
            <a:off x="9987120" y="398880"/>
            <a:ext cx="1523880" cy="1487880"/>
          </a:xfrm>
          <a:prstGeom prst="rect">
            <a:avLst/>
          </a:prstGeom>
          <a:ln>
            <a:noFill/>
          </a:ln>
        </p:spPr>
      </p:pic>
      <p:pic>
        <p:nvPicPr>
          <p:cNvPr id="656" name="图片 6" descr=""/>
          <p:cNvPicPr/>
          <p:nvPr/>
        </p:nvPicPr>
        <p:blipFill>
          <a:blip r:embed="rId2"/>
          <a:stretch/>
        </p:blipFill>
        <p:spPr>
          <a:xfrm>
            <a:off x="1028880" y="1276560"/>
            <a:ext cx="7051680" cy="4700880"/>
          </a:xfrm>
          <a:prstGeom prst="rect">
            <a:avLst/>
          </a:prstGeom>
          <a:ln>
            <a:noFill/>
          </a:ln>
        </p:spPr>
      </p:pic>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57"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7 Quiet relaxation area</a:t>
            </a:r>
            <a:endParaRPr b="0" lang="ru-RU" sz="2800" spc="-1" strike="noStrike">
              <a:solidFill>
                <a:srgbClr val="000000"/>
              </a:solidFill>
              <a:latin typeface="OPPOSans B"/>
            </a:endParaRPr>
          </a:p>
        </p:txBody>
      </p:sp>
      <p:pic>
        <p:nvPicPr>
          <p:cNvPr id="658" name="图片 2" descr=""/>
          <p:cNvPicPr/>
          <p:nvPr/>
        </p:nvPicPr>
        <p:blipFill>
          <a:blip r:embed="rId1"/>
          <a:stretch/>
        </p:blipFill>
        <p:spPr>
          <a:xfrm>
            <a:off x="9987120" y="398880"/>
            <a:ext cx="1523880" cy="1487880"/>
          </a:xfrm>
          <a:prstGeom prst="rect">
            <a:avLst/>
          </a:prstGeom>
          <a:ln>
            <a:noFill/>
          </a:ln>
        </p:spPr>
      </p:pic>
      <p:pic>
        <p:nvPicPr>
          <p:cNvPr id="659" name="图片 5" descr=""/>
          <p:cNvPicPr/>
          <p:nvPr/>
        </p:nvPicPr>
        <p:blipFill>
          <a:blip r:embed="rId2"/>
          <a:stretch/>
        </p:blipFill>
        <p:spPr>
          <a:xfrm>
            <a:off x="680760" y="1068840"/>
            <a:ext cx="7079760" cy="4719600"/>
          </a:xfrm>
          <a:prstGeom prst="rect">
            <a:avLst/>
          </a:prstGeom>
          <a:ln>
            <a:noFill/>
          </a:ln>
        </p:spPr>
      </p:pic>
      <p:pic>
        <p:nvPicPr>
          <p:cNvPr id="660" name="图片 6" descr=""/>
          <p:cNvPicPr/>
          <p:nvPr/>
        </p:nvPicPr>
        <p:blipFill>
          <a:blip r:embed="rId3"/>
          <a:stretch/>
        </p:blipFill>
        <p:spPr>
          <a:xfrm>
            <a:off x="7914240" y="3263040"/>
            <a:ext cx="3788640" cy="2525400"/>
          </a:xfrm>
          <a:prstGeom prst="rect">
            <a:avLst/>
          </a:prstGeom>
          <a:ln>
            <a:noFill/>
          </a:ln>
        </p:spPr>
      </p:pic>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1"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8 General leisure area</a:t>
            </a:r>
            <a:endParaRPr b="0" lang="ru-RU" sz="2800" spc="-1" strike="noStrike">
              <a:solidFill>
                <a:srgbClr val="000000"/>
              </a:solidFill>
              <a:latin typeface="OPPOSans B"/>
            </a:endParaRPr>
          </a:p>
        </p:txBody>
      </p:sp>
      <p:pic>
        <p:nvPicPr>
          <p:cNvPr id="662" name="图片 2" descr=""/>
          <p:cNvPicPr/>
          <p:nvPr/>
        </p:nvPicPr>
        <p:blipFill>
          <a:blip r:embed="rId1"/>
          <a:stretch/>
        </p:blipFill>
        <p:spPr>
          <a:xfrm>
            <a:off x="9987120" y="398880"/>
            <a:ext cx="1523880" cy="1487880"/>
          </a:xfrm>
          <a:prstGeom prst="rect">
            <a:avLst/>
          </a:prstGeom>
          <a:ln>
            <a:noFill/>
          </a:ln>
        </p:spPr>
      </p:pic>
      <p:pic>
        <p:nvPicPr>
          <p:cNvPr id="663" name="图片 5" descr=""/>
          <p:cNvPicPr/>
          <p:nvPr/>
        </p:nvPicPr>
        <p:blipFill>
          <a:blip r:embed="rId2"/>
          <a:stretch/>
        </p:blipFill>
        <p:spPr>
          <a:xfrm>
            <a:off x="680760" y="1342080"/>
            <a:ext cx="6730920" cy="4487400"/>
          </a:xfrm>
          <a:prstGeom prst="rect">
            <a:avLst/>
          </a:prstGeom>
          <a:ln>
            <a:noFill/>
          </a:ln>
        </p:spPr>
      </p:pic>
      <p:pic>
        <p:nvPicPr>
          <p:cNvPr id="664" name="图片 6" descr=""/>
          <p:cNvPicPr/>
          <p:nvPr/>
        </p:nvPicPr>
        <p:blipFill>
          <a:blip r:embed="rId3"/>
          <a:stretch/>
        </p:blipFill>
        <p:spPr>
          <a:xfrm>
            <a:off x="7599600" y="3025800"/>
            <a:ext cx="4205160" cy="2803320"/>
          </a:xfrm>
          <a:prstGeom prst="rect">
            <a:avLst/>
          </a:prstGeom>
          <a:ln>
            <a:noFill/>
          </a:ln>
        </p:spPr>
      </p:pic>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5"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10 Children's leisure activity square</a:t>
            </a:r>
            <a:endParaRPr b="0" lang="ru-RU" sz="2800" spc="-1" strike="noStrike">
              <a:solidFill>
                <a:srgbClr val="000000"/>
              </a:solidFill>
              <a:latin typeface="OPPOSans B"/>
            </a:endParaRPr>
          </a:p>
        </p:txBody>
      </p:sp>
      <p:pic>
        <p:nvPicPr>
          <p:cNvPr id="666" name="图片 2" descr=""/>
          <p:cNvPicPr/>
          <p:nvPr/>
        </p:nvPicPr>
        <p:blipFill>
          <a:blip r:embed="rId1"/>
          <a:stretch/>
        </p:blipFill>
        <p:spPr>
          <a:xfrm>
            <a:off x="9987120" y="398880"/>
            <a:ext cx="1523880" cy="1487880"/>
          </a:xfrm>
          <a:prstGeom prst="rect">
            <a:avLst/>
          </a:prstGeom>
          <a:ln>
            <a:noFill/>
          </a:ln>
        </p:spPr>
      </p:pic>
      <p:pic>
        <p:nvPicPr>
          <p:cNvPr id="667" name="图片 5" descr=""/>
          <p:cNvPicPr/>
          <p:nvPr/>
        </p:nvPicPr>
        <p:blipFill>
          <a:blip r:embed="rId2"/>
          <a:stretch/>
        </p:blipFill>
        <p:spPr>
          <a:xfrm>
            <a:off x="481320" y="1243080"/>
            <a:ext cx="6945840" cy="4630320"/>
          </a:xfrm>
          <a:prstGeom prst="rect">
            <a:avLst/>
          </a:prstGeom>
          <a:ln>
            <a:noFill/>
          </a:ln>
        </p:spPr>
      </p:pic>
      <p:pic>
        <p:nvPicPr>
          <p:cNvPr id="668" name="图片 6" descr=""/>
          <p:cNvPicPr/>
          <p:nvPr/>
        </p:nvPicPr>
        <p:blipFill>
          <a:blip r:embed="rId3"/>
          <a:stretch/>
        </p:blipFill>
        <p:spPr>
          <a:xfrm>
            <a:off x="7649640" y="3299400"/>
            <a:ext cx="3861360" cy="2574000"/>
          </a:xfrm>
          <a:prstGeom prst="rect">
            <a:avLst/>
          </a:prstGeom>
          <a:ln>
            <a:noFill/>
          </a:ln>
        </p:spPr>
      </p:pic>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69"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11 Sunshine lawn</a:t>
            </a:r>
            <a:endParaRPr b="0" lang="ru-RU" sz="2800" spc="-1" strike="noStrike">
              <a:solidFill>
                <a:srgbClr val="000000"/>
              </a:solidFill>
              <a:latin typeface="OPPOSans B"/>
            </a:endParaRPr>
          </a:p>
        </p:txBody>
      </p:sp>
      <p:pic>
        <p:nvPicPr>
          <p:cNvPr id="670" name="图片 2" descr=""/>
          <p:cNvPicPr/>
          <p:nvPr/>
        </p:nvPicPr>
        <p:blipFill>
          <a:blip r:embed="rId1"/>
          <a:stretch/>
        </p:blipFill>
        <p:spPr>
          <a:xfrm>
            <a:off x="9987120" y="398880"/>
            <a:ext cx="1523880" cy="1487880"/>
          </a:xfrm>
          <a:prstGeom prst="rect">
            <a:avLst/>
          </a:prstGeom>
          <a:ln>
            <a:noFill/>
          </a:ln>
        </p:spPr>
      </p:pic>
      <p:pic>
        <p:nvPicPr>
          <p:cNvPr id="671" name="图片 8" descr=""/>
          <p:cNvPicPr/>
          <p:nvPr/>
        </p:nvPicPr>
        <p:blipFill>
          <a:blip r:embed="rId2"/>
          <a:stretch/>
        </p:blipFill>
        <p:spPr>
          <a:xfrm>
            <a:off x="651960" y="1397520"/>
            <a:ext cx="6999840" cy="4666680"/>
          </a:xfrm>
          <a:prstGeom prst="rect">
            <a:avLst/>
          </a:prstGeom>
          <a:ln>
            <a:noFill/>
          </a:ln>
        </p:spPr>
      </p:pic>
      <p:pic>
        <p:nvPicPr>
          <p:cNvPr id="672" name="图片 10" descr=""/>
          <p:cNvPicPr/>
          <p:nvPr/>
        </p:nvPicPr>
        <p:blipFill>
          <a:blip r:embed="rId3"/>
          <a:stretch/>
        </p:blipFill>
        <p:spPr>
          <a:xfrm>
            <a:off x="7923960" y="3429000"/>
            <a:ext cx="3586680" cy="2391120"/>
          </a:xfrm>
          <a:prstGeom prst="rect">
            <a:avLst/>
          </a:prstGeom>
          <a:ln>
            <a:noFill/>
          </a:ln>
        </p:spPr>
      </p:pic>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3"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12 Small basketball court</a:t>
            </a:r>
            <a:endParaRPr b="0" lang="ru-RU" sz="2800" spc="-1" strike="noStrike">
              <a:solidFill>
                <a:srgbClr val="000000"/>
              </a:solidFill>
              <a:latin typeface="OPPOSans B"/>
            </a:endParaRPr>
          </a:p>
        </p:txBody>
      </p:sp>
      <p:pic>
        <p:nvPicPr>
          <p:cNvPr id="674" name="图片 2" descr=""/>
          <p:cNvPicPr/>
          <p:nvPr/>
        </p:nvPicPr>
        <p:blipFill>
          <a:blip r:embed="rId1"/>
          <a:stretch/>
        </p:blipFill>
        <p:spPr>
          <a:xfrm>
            <a:off x="9987120" y="398880"/>
            <a:ext cx="1523880" cy="1487880"/>
          </a:xfrm>
          <a:prstGeom prst="rect">
            <a:avLst/>
          </a:prstGeom>
          <a:ln>
            <a:noFill/>
          </a:ln>
        </p:spPr>
      </p:pic>
      <p:pic>
        <p:nvPicPr>
          <p:cNvPr id="675" name="图片 5" descr=""/>
          <p:cNvPicPr/>
          <p:nvPr/>
        </p:nvPicPr>
        <p:blipFill>
          <a:blip r:embed="rId2"/>
          <a:stretch/>
        </p:blipFill>
        <p:spPr>
          <a:xfrm>
            <a:off x="680760" y="1107720"/>
            <a:ext cx="6963120" cy="4641840"/>
          </a:xfrm>
          <a:prstGeom prst="rect">
            <a:avLst/>
          </a:prstGeom>
          <a:ln>
            <a:noFill/>
          </a:ln>
        </p:spPr>
      </p:pic>
      <p:pic>
        <p:nvPicPr>
          <p:cNvPr id="676" name="图片 6" descr=""/>
          <p:cNvPicPr/>
          <p:nvPr/>
        </p:nvPicPr>
        <p:blipFill>
          <a:blip r:embed="rId3"/>
          <a:stretch/>
        </p:blipFill>
        <p:spPr>
          <a:xfrm>
            <a:off x="7797240" y="3274200"/>
            <a:ext cx="3713400" cy="2475720"/>
          </a:xfrm>
          <a:prstGeom prst="rect">
            <a:avLst/>
          </a:prstGeom>
          <a:ln>
            <a:noFill/>
          </a:ln>
        </p:spPr>
      </p:pic>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7" name="TextShape 1"/>
          <p:cNvSpPr txBox="1"/>
          <p:nvPr/>
        </p:nvSpPr>
        <p:spPr>
          <a:xfrm>
            <a:off x="680760" y="606960"/>
            <a:ext cx="7747920" cy="441720"/>
          </a:xfrm>
          <a:prstGeom prst="rect">
            <a:avLst/>
          </a:prstGeom>
          <a:noFill/>
          <a:ln>
            <a:noFill/>
          </a:ln>
        </p:spPr>
        <p:txBody>
          <a:bodyPr lIns="90000" rIns="90000" tIns="47160" bIns="47160" anchor="ctr">
            <a:noAutofit/>
          </a:bodyPr>
          <a:p>
            <a:pPr>
              <a:lnSpc>
                <a:spcPct val="100000"/>
              </a:lnSpc>
            </a:pPr>
            <a:r>
              <a:rPr b="1" lang="en-US" sz="2800" spc="199" strike="noStrike">
                <a:solidFill>
                  <a:srgbClr val="587f7e"/>
                </a:solidFill>
                <a:latin typeface="OPPOSans H"/>
                <a:ea typeface="微软雅黑"/>
              </a:rPr>
              <a:t>Region 13 Community shared garden</a:t>
            </a:r>
            <a:endParaRPr b="0" lang="ru-RU" sz="2800" spc="-1" strike="noStrike">
              <a:solidFill>
                <a:srgbClr val="000000"/>
              </a:solidFill>
              <a:latin typeface="OPPOSans B"/>
            </a:endParaRPr>
          </a:p>
        </p:txBody>
      </p:sp>
      <p:pic>
        <p:nvPicPr>
          <p:cNvPr id="678" name="图片 2" descr=""/>
          <p:cNvPicPr/>
          <p:nvPr/>
        </p:nvPicPr>
        <p:blipFill>
          <a:blip r:embed="rId1"/>
          <a:stretch/>
        </p:blipFill>
        <p:spPr>
          <a:xfrm>
            <a:off x="9987120" y="398880"/>
            <a:ext cx="1523880" cy="1487880"/>
          </a:xfrm>
          <a:prstGeom prst="rect">
            <a:avLst/>
          </a:prstGeom>
          <a:ln>
            <a:noFill/>
          </a:ln>
        </p:spPr>
      </p:pic>
      <p:pic>
        <p:nvPicPr>
          <p:cNvPr id="679" name="图片 5" descr=""/>
          <p:cNvPicPr/>
          <p:nvPr/>
        </p:nvPicPr>
        <p:blipFill>
          <a:blip r:embed="rId2"/>
          <a:stretch/>
        </p:blipFill>
        <p:spPr>
          <a:xfrm>
            <a:off x="7808040" y="3231360"/>
            <a:ext cx="3702960" cy="2468520"/>
          </a:xfrm>
          <a:prstGeom prst="rect">
            <a:avLst/>
          </a:prstGeom>
          <a:ln>
            <a:noFill/>
          </a:ln>
        </p:spPr>
      </p:pic>
      <p:pic>
        <p:nvPicPr>
          <p:cNvPr id="680" name="图片 6" descr=""/>
          <p:cNvPicPr/>
          <p:nvPr/>
        </p:nvPicPr>
        <p:blipFill>
          <a:blip r:embed="rId3"/>
          <a:stretch/>
        </p:blipFill>
        <p:spPr>
          <a:xfrm>
            <a:off x="803880" y="1284120"/>
            <a:ext cx="6623280" cy="4415400"/>
          </a:xfrm>
          <a:prstGeom prst="rect">
            <a:avLst/>
          </a:prstGeom>
          <a:ln>
            <a:noFill/>
          </a:ln>
        </p:spPr>
      </p:pic>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1" name="CustomShape 1"/>
          <p:cNvSpPr/>
          <p:nvPr/>
        </p:nvSpPr>
        <p:spPr>
          <a:xfrm>
            <a:off x="1854720" y="1584720"/>
            <a:ext cx="5189760" cy="4021560"/>
          </a:xfrm>
          <a:prstGeom prst="rect">
            <a:avLst/>
          </a:prstGeom>
          <a:noFill/>
          <a:ln>
            <a:noFill/>
          </a:ln>
        </p:spPr>
        <p:style>
          <a:lnRef idx="0"/>
          <a:fillRef idx="0"/>
          <a:effectRef idx="0"/>
          <a:fontRef idx="minor"/>
        </p:style>
        <p:txBody>
          <a:bodyPr lIns="0" rIns="0" tIns="0" bIns="0">
            <a:spAutoFit/>
          </a:bodyPr>
          <a:p>
            <a:pPr>
              <a:lnSpc>
                <a:spcPct val="100000"/>
              </a:lnSpc>
            </a:pPr>
            <a:r>
              <a:rPr b="0" lang="en-US" sz="8800" spc="199" strike="noStrike">
                <a:solidFill>
                  <a:srgbClr val="587f7e"/>
                </a:solidFill>
                <a:latin typeface="OPPOSans H"/>
                <a:ea typeface="OPPOSans H"/>
              </a:rPr>
              <a:t>Thanks for watching</a:t>
            </a:r>
            <a:endParaRPr b="0" lang="ru-RU" sz="8800" spc="-1" strike="noStrike">
              <a:latin typeface="Arial"/>
            </a:endParaRPr>
          </a:p>
        </p:txBody>
      </p:sp>
      <p:sp>
        <p:nvSpPr>
          <p:cNvPr id="682" name="CustomShape 2"/>
          <p:cNvSpPr/>
          <p:nvPr/>
        </p:nvSpPr>
        <p:spPr>
          <a:xfrm>
            <a:off x="1854720" y="3429000"/>
            <a:ext cx="4240800" cy="664560"/>
          </a:xfrm>
          <a:prstGeom prst="rect">
            <a:avLst/>
          </a:prstGeom>
          <a:noFill/>
          <a:ln>
            <a:noFill/>
          </a:ln>
        </p:spPr>
        <p:style>
          <a:lnRef idx="0"/>
          <a:fillRef idx="0"/>
          <a:effectRef idx="0"/>
          <a:fontRef idx="minor"/>
        </p:style>
      </p:sp>
      <p:sp>
        <p:nvSpPr>
          <p:cNvPr id="683" name="CustomShape 3"/>
          <p:cNvSpPr/>
          <p:nvPr/>
        </p:nvSpPr>
        <p:spPr>
          <a:xfrm>
            <a:off x="1854720" y="3429000"/>
            <a:ext cx="4240800" cy="664560"/>
          </a:xfrm>
          <a:prstGeom prst="rect">
            <a:avLst/>
          </a:prstGeom>
          <a:noFill/>
          <a:ln>
            <a:noFill/>
          </a:ln>
        </p:spPr>
        <p:style>
          <a:lnRef idx="0"/>
          <a:fillRef idx="0"/>
          <a:effectRef idx="0"/>
          <a:fontRef idx="minor"/>
        </p:style>
      </p:sp>
      <p:sp>
        <p:nvSpPr>
          <p:cNvPr id="684" name="CustomShape 4"/>
          <p:cNvSpPr/>
          <p:nvPr/>
        </p:nvSpPr>
        <p:spPr>
          <a:xfrm>
            <a:off x="1854720" y="2919600"/>
            <a:ext cx="5189760" cy="182880"/>
          </a:xfrm>
          <a:prstGeom prst="rect">
            <a:avLst/>
          </a:prstGeom>
          <a:noFill/>
          <a:ln>
            <a:noFill/>
          </a:ln>
        </p:spPr>
        <p:style>
          <a:lnRef idx="0"/>
          <a:fillRef idx="0"/>
          <a:effectRef idx="0"/>
          <a:fontRef idx="minor"/>
        </p:style>
        <p:txBody>
          <a:bodyPr lIns="0" rIns="0" tIns="0" bIns="0">
            <a:spAutoFit/>
          </a:bodyPr>
          <a:p>
            <a:pPr>
              <a:lnSpc>
                <a:spcPct val="100000"/>
              </a:lnSpc>
            </a:pPr>
            <a:r>
              <a:rPr b="0" lang="en-US" sz="1200" spc="199" strike="noStrike">
                <a:solidFill>
                  <a:srgbClr val="808080"/>
                </a:solidFill>
                <a:latin typeface="OPPOSans H"/>
                <a:ea typeface="OPPOSans H"/>
              </a:rPr>
              <a:t>Thank you for listening</a:t>
            </a:r>
            <a:endParaRPr b="0" lang="ru-RU" sz="1200" spc="-1" strike="noStrike">
              <a:latin typeface="Arial"/>
            </a:endParaRPr>
          </a:p>
        </p:txBody>
      </p:sp>
      <p:grpSp>
        <p:nvGrpSpPr>
          <p:cNvPr id="685" name="Group 5"/>
          <p:cNvGrpSpPr/>
          <p:nvPr/>
        </p:nvGrpSpPr>
        <p:grpSpPr>
          <a:xfrm>
            <a:off x="1854720" y="4293000"/>
            <a:ext cx="7069680" cy="489960"/>
            <a:chOff x="1854720" y="4293000"/>
            <a:chExt cx="7069680" cy="489960"/>
          </a:xfrm>
        </p:grpSpPr>
        <p:sp>
          <p:nvSpPr>
            <p:cNvPr id="686" name="CustomShape 6"/>
            <p:cNvSpPr/>
            <p:nvPr/>
          </p:nvSpPr>
          <p:spPr>
            <a:xfrm>
              <a:off x="1854720" y="4293000"/>
              <a:ext cx="5766480" cy="489960"/>
            </a:xfrm>
            <a:prstGeom prst="rect">
              <a:avLst/>
            </a:prstGeom>
            <a:gradFill rotWithShape="0">
              <a:gsLst>
                <a:gs pos="0">
                  <a:srgbClr val="425f5e"/>
                </a:gs>
                <a:gs pos="100000">
                  <a:srgbClr val="587f7e"/>
                </a:gs>
              </a:gsLst>
              <a:lin ang="10800000"/>
            </a:gradFill>
            <a:ln>
              <a:noFill/>
            </a:ln>
          </p:spPr>
          <p:style>
            <a:lnRef idx="2">
              <a:schemeClr val="accent1">
                <a:shade val="50000"/>
              </a:schemeClr>
            </a:lnRef>
            <a:fillRef idx="1">
              <a:schemeClr val="accent1"/>
            </a:fillRef>
            <a:effectRef idx="0">
              <a:schemeClr val="accent1"/>
            </a:effectRef>
            <a:fontRef idx="minor"/>
          </p:style>
        </p:sp>
        <p:sp>
          <p:nvSpPr>
            <p:cNvPr id="687" name="CustomShape 7"/>
            <p:cNvSpPr/>
            <p:nvPr/>
          </p:nvSpPr>
          <p:spPr>
            <a:xfrm>
              <a:off x="2251800" y="4399920"/>
              <a:ext cx="6672600" cy="274680"/>
            </a:xfrm>
            <a:prstGeom prst="rect">
              <a:avLst/>
            </a:prstGeom>
            <a:noFill/>
            <a:ln>
              <a:noFill/>
            </a:ln>
          </p:spPr>
          <p:style>
            <a:lnRef idx="0"/>
            <a:fillRef idx="0"/>
            <a:effectRef idx="0"/>
            <a:fontRef idx="minor"/>
          </p:style>
          <p:txBody>
            <a:bodyPr lIns="0" rIns="0" tIns="0" bIns="0">
              <a:spAutoFit/>
            </a:bodyPr>
            <a:p>
              <a:pPr>
                <a:lnSpc>
                  <a:spcPct val="100000"/>
                </a:lnSpc>
              </a:pPr>
              <a:r>
                <a:rPr b="0" lang="en-US" sz="1800" spc="-1" strike="noStrike">
                  <a:solidFill>
                    <a:srgbClr val="ffffff"/>
                  </a:solidFill>
                  <a:latin typeface="OPPOSans M"/>
                  <a:ea typeface="OPPOSans M"/>
                </a:rPr>
                <a:t>Reporter:  Reeves  (Yizeng Kong</a:t>
              </a:r>
              <a:r>
                <a:rPr b="0" lang="zh-CN" sz="1800" spc="-1" strike="noStrike">
                  <a:solidFill>
                    <a:srgbClr val="ffffff"/>
                  </a:solidFill>
                  <a:latin typeface="OPPOSans M"/>
                  <a:ea typeface="OPPOSans M"/>
                </a:rPr>
                <a:t>）</a:t>
              </a:r>
              <a:endParaRPr b="0" lang="ru-RU" sz="1800" spc="-1" strike="noStrike">
                <a:latin typeface="Arial"/>
              </a:endParaRPr>
            </a:p>
          </p:txBody>
        </p:sp>
      </p:grpSp>
    </p:spTree>
  </p:cSld>
  <mc:AlternateContent>
    <mc:Choice Requires="p14">
      <p:transition spd="slow" p14:dur="1400">
        <p14:ripple/>
      </p:transition>
    </mc:Choice>
    <mc:Fallback>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edf3f3"/>
      </a:dk2>
      <a:lt2>
        <a:srgbClr val="ffffff"/>
      </a:lt2>
      <a:accent1>
        <a:srgbClr val="587f7e"/>
      </a:accent1>
      <a:accent2>
        <a:srgbClr val="e7a55a"/>
      </a:accent2>
      <a:accent3>
        <a:srgbClr val="607f6f"/>
      </a:accent3>
      <a:accent4>
        <a:srgbClr val="657f67"/>
      </a:accent4>
      <a:accent5>
        <a:srgbClr val="697f60"/>
      </a:accent5>
      <a:accent6>
        <a:srgbClr val="6d7f58"/>
      </a:accent6>
      <a:hlink>
        <a:srgbClr val="658bd5"/>
      </a:hlink>
      <a:folHlink>
        <a:srgbClr val="a16a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edf3f3"/>
      </a:dk2>
      <a:lt2>
        <a:srgbClr val="ffffff"/>
      </a:lt2>
      <a:accent1>
        <a:srgbClr val="587f7e"/>
      </a:accent1>
      <a:accent2>
        <a:srgbClr val="e7a55a"/>
      </a:accent2>
      <a:accent3>
        <a:srgbClr val="607f6f"/>
      </a:accent3>
      <a:accent4>
        <a:srgbClr val="657f67"/>
      </a:accent4>
      <a:accent5>
        <a:srgbClr val="697f60"/>
      </a:accent5>
      <a:accent6>
        <a:srgbClr val="6d7f58"/>
      </a:accent6>
      <a:hlink>
        <a:srgbClr val="658bd5"/>
      </a:hlink>
      <a:folHlink>
        <a:srgbClr val="a16a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edf3f3"/>
      </a:dk2>
      <a:lt2>
        <a:srgbClr val="ffffff"/>
      </a:lt2>
      <a:accent1>
        <a:srgbClr val="587f7e"/>
      </a:accent1>
      <a:accent2>
        <a:srgbClr val="e7a55a"/>
      </a:accent2>
      <a:accent3>
        <a:srgbClr val="607f6f"/>
      </a:accent3>
      <a:accent4>
        <a:srgbClr val="657f67"/>
      </a:accent4>
      <a:accent5>
        <a:srgbClr val="697f60"/>
      </a:accent5>
      <a:accent6>
        <a:srgbClr val="6d7f58"/>
      </a:accent6>
      <a:hlink>
        <a:srgbClr val="658bd5"/>
      </a:hlink>
      <a:folHlink>
        <a:srgbClr val="a16a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edf3f3"/>
      </a:dk2>
      <a:lt2>
        <a:srgbClr val="ffffff"/>
      </a:lt2>
      <a:accent1>
        <a:srgbClr val="587f7e"/>
      </a:accent1>
      <a:accent2>
        <a:srgbClr val="e7a55a"/>
      </a:accent2>
      <a:accent3>
        <a:srgbClr val="607f6f"/>
      </a:accent3>
      <a:accent4>
        <a:srgbClr val="657f67"/>
      </a:accent4>
      <a:accent5>
        <a:srgbClr val="697f60"/>
      </a:accent5>
      <a:accent6>
        <a:srgbClr val="6d7f58"/>
      </a:accent6>
      <a:hlink>
        <a:srgbClr val="658bd5"/>
      </a:hlink>
      <a:folHlink>
        <a:srgbClr val="a16a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Organic</Template>
  <TotalTime>234</TotalTime>
  <Application>LibreOffice/6.4.3.2$Windows_X86_64 LibreOffice_project/747b5d0ebf89f41c860ec2a39efd7cb15b54f2d8</Application>
  <Words>3031</Words>
  <Paragraphs>195</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2022-01-18T08:04:00Z</dcterms:created>
  <dc:creator>chao zhu</dc:creator>
  <dc:description/>
  <dc:language>ru-RU</dc:language>
  <cp:lastModifiedBy>一曾 孔</cp:lastModifiedBy>
  <dcterms:modified xsi:type="dcterms:W3CDTF">2025-11-10T11:49:04Z</dcterms:modified>
  <cp:revision>50</cp:revision>
  <dc:subject/>
  <dc:title>PowerPoint 演示文稿</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ICV">
    <vt:lpwstr>4FB6AD33C85749DA99FB34DB2BCF1DBE</vt:lpwstr>
  </property>
  <property fmtid="{D5CDD505-2E9C-101B-9397-08002B2CF9AE}" pid="6" name="KSOProductBuildVer">
    <vt:lpwstr>2052-11.1.0.11751</vt:lpwstr>
  </property>
  <property fmtid="{D5CDD505-2E9C-101B-9397-08002B2CF9AE}" pid="7" name="LinksUpToDate">
    <vt:bool>0</vt:bool>
  </property>
  <property fmtid="{D5CDD505-2E9C-101B-9397-08002B2CF9AE}" pid="8" name="MMClips">
    <vt:i4>0</vt:i4>
  </property>
  <property fmtid="{D5CDD505-2E9C-101B-9397-08002B2CF9AE}" pid="9" name="Notes">
    <vt:i4>7</vt:i4>
  </property>
  <property fmtid="{D5CDD505-2E9C-101B-9397-08002B2CF9AE}" pid="10" name="PresentationFormat">
    <vt:lpwstr>宽屏</vt:lpwstr>
  </property>
  <property fmtid="{D5CDD505-2E9C-101B-9397-08002B2CF9AE}" pid="11" name="ScaleCrop">
    <vt:bool>0</vt:bool>
  </property>
  <property fmtid="{D5CDD505-2E9C-101B-9397-08002B2CF9AE}" pid="12" name="ShareDoc">
    <vt:bool>0</vt:bool>
  </property>
  <property fmtid="{D5CDD505-2E9C-101B-9397-08002B2CF9AE}" pid="13" name="Slides">
    <vt:i4>39</vt:i4>
  </property>
</Properties>
</file>