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540" r:id="rId2"/>
    <p:sldId id="541" r:id="rId3"/>
    <p:sldId id="555" r:id="rId4"/>
    <p:sldId id="556" r:id="rId5"/>
    <p:sldId id="557" r:id="rId6"/>
    <p:sldId id="558" r:id="rId7"/>
    <p:sldId id="559" r:id="rId8"/>
    <p:sldId id="560" r:id="rId9"/>
    <p:sldId id="561" r:id="rId10"/>
    <p:sldId id="562" r:id="rId11"/>
    <p:sldId id="563" r:id="rId12"/>
    <p:sldId id="564" r:id="rId13"/>
    <p:sldId id="56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75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377" autoAdjust="0"/>
  </p:normalViewPr>
  <p:slideViewPr>
    <p:cSldViewPr snapToGrid="0" showGuides="1">
      <p:cViewPr varScale="1">
        <p:scale>
          <a:sx n="80" d="100"/>
          <a:sy n="80" d="100"/>
        </p:scale>
        <p:origin x="-704" y="-51"/>
      </p:cViewPr>
      <p:guideLst>
        <p:guide orient="horz" pos="2175"/>
        <p:guide pos="3839"/>
      </p:guideLst>
    </p:cSldViewPr>
  </p:slideViewPr>
  <p:outlineViewPr>
    <p:cViewPr>
      <p:scale>
        <a:sx n="33" d="100"/>
        <a:sy n="33" d="100"/>
      </p:scale>
      <p:origin x="213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DF85A-6D8C-4B35-BAFC-89D664CB430E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8751D-6DE3-4E72-B838-0AC4F0FCAE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ВЕТА-2022-2024\ТРУСКАВЕЦЬ_2026-2027_29.07.26\ЗАНЯТТЯ\4_ПРОЄКТ\титу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16856"/>
            <a:ext cx="12200562" cy="46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1997"/>
            <a:ext cx="12199468" cy="4683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D:\СВЕТА-2022-2024\ТРУСКАВЕЦЬ_2026-2027_29.07.26\ЗАНЯТТЯ\4_ПРОЄКТ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7703"/>
            <a:ext cx="12196918" cy="46992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СВЕТА-2022-2024\ТРУСКАВЕЦЬ_2026-2027_29.07.26\ЗАНЯТТЯ\4_ПРОЄКТ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09584"/>
            <a:ext cx="12188756" cy="4708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СВЕТА-2022-2024\ТРУСКАВЕЦЬ_2026-2027_29.07.26\ЗАНЯТТЯ\4_ПРОЄКТ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5913"/>
            <a:ext cx="12210838" cy="46573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СВЕТА-2022-2024\ТРУСКАВЕЦЬ_2026-2027_29.07.26\ЗАНЯТТЯ\4_ПРОЄКТ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3967"/>
            <a:ext cx="12197990" cy="4606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СВЕТА-2022-2024\ТРУСКАВЕЦЬ_2026-2027_29.07.26\ЗАНЯТТЯ\4_ПРОЄКТ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27607"/>
            <a:ext cx="12192000" cy="4620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СВЕТА-2022-2024\ТРУСКАВЕЦЬ_2026-2027_29.07.26\ЗАНЯТТЯ\4_ПРОЄКТ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45592"/>
            <a:ext cx="12207756" cy="4619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СВЕТА-2022-2024\ТРУСКАВЕЦЬ_2026-2027_29.07.26\ЗАНЯТТЯ\4_ПРОЄКТ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90499"/>
            <a:ext cx="12192000" cy="48172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СВЕТА-2022-2024\ТРУСКАВЕЦЬ_2026-2027_29.07.26\ЗАНЯТТЯ\4_ПРОЄКТ\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1873"/>
            <a:ext cx="12180336" cy="46350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СВЕТА-2022-2024\ТРУСКАВЕЦЬ_2026-2027_29.07.26\ЗАНЯТТЯ\4_ПРОЄКТ\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1062"/>
            <a:ext cx="12192542" cy="4612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ВЕТА-2022-2024\ТРУСКАВЕЦЬ_2026-2027_29.07.26\ЗАНЯТТЯ\4_ПРОЄКТ\1-кінец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0</Words>
  <Application>Microsoft Office PowerPoint</Application>
  <PresentationFormat>Произвольный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Користувач</cp:lastModifiedBy>
  <cp:revision>480</cp:revision>
  <dcterms:created xsi:type="dcterms:W3CDTF">2022-07-17T14:17:00Z</dcterms:created>
  <dcterms:modified xsi:type="dcterms:W3CDTF">2026-09-10T19:05:26Z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17FDDF5A4A8441948AED7D97E596E767</vt:lpwstr>
  </property>
  <property fmtid="{D5CDD505-2E9C-101B-9397-08002B2CF9AE}" pid="3" name="KSOProductBuildVer">
    <vt:lpwstr>1033-12.2.0.22549</vt:lpwstr>
  </property>
</Properties>
</file>