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2" r:id="rId3"/>
    <p:sldId id="567" r:id="rId5"/>
    <p:sldId id="569" r:id="rId6"/>
    <p:sldId id="568" r:id="rId7"/>
    <p:sldId id="570" r:id="rId8"/>
    <p:sldId id="572" r:id="rId9"/>
    <p:sldId id="557" r:id="rId10"/>
    <p:sldId id="519" r:id="rId11"/>
    <p:sldId id="518" r:id="rId12"/>
    <p:sldId id="562" r:id="rId13"/>
    <p:sldId id="563" r:id="rId14"/>
    <p:sldId id="564" r:id="rId15"/>
    <p:sldId id="520" r:id="rId16"/>
    <p:sldId id="574" r:id="rId17"/>
    <p:sldId id="575" r:id="rId18"/>
    <p:sldId id="576" r:id="rId19"/>
    <p:sldId id="577" r:id="rId20"/>
    <p:sldId id="578" r:id="rId21"/>
    <p:sldId id="584" r:id="rId22"/>
    <p:sldId id="566" r:id="rId23"/>
    <p:sldId id="573" r:id="rId24"/>
    <p:sldId id="523" r:id="rId25"/>
    <p:sldId id="524" r:id="rId26"/>
    <p:sldId id="525" r:id="rId27"/>
    <p:sldId id="526" r:id="rId28"/>
    <p:sldId id="558" r:id="rId29"/>
    <p:sldId id="559" r:id="rId30"/>
    <p:sldId id="529" r:id="rId31"/>
    <p:sldId id="530" r:id="rId32"/>
    <p:sldId id="531" r:id="rId33"/>
    <p:sldId id="537" r:id="rId34"/>
    <p:sldId id="538" r:id="rId35"/>
    <p:sldId id="544" r:id="rId36"/>
    <p:sldId id="534" r:id="rId37"/>
    <p:sldId id="535" r:id="rId38"/>
    <p:sldId id="536" r:id="rId39"/>
    <p:sldId id="560" r:id="rId40"/>
    <p:sldId id="561" r:id="rId41"/>
    <p:sldId id="579" r:id="rId42"/>
    <p:sldId id="580" r:id="rId43"/>
    <p:sldId id="581" r:id="rId44"/>
    <p:sldId id="582" r:id="rId45"/>
    <p:sldId id="583" r:id="rId46"/>
    <p:sldId id="556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748" y="-76"/>
      </p:cViewPr>
      <p:guideLst>
        <p:guide orient="horz" pos="2175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5147310" y="1064895"/>
            <a:ext cx="6167755" cy="1009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endParaRPr lang="en-US" b="1">
              <a:latin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355715" y="4829810"/>
            <a:ext cx="4263390" cy="5727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/>
            <a:endParaRPr lang="en-US" sz="1400" b="0">
              <a:latin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356350" y="3707765"/>
            <a:ext cx="4360545" cy="648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endParaRPr lang="uk-UA" b="0">
              <a:latin typeface="Times New Roman" panose="02020603050405020304" charset="0"/>
              <a:cs typeface="Calibri" panose="020F0502020204030204" charset="0"/>
            </a:endParaRPr>
          </a:p>
        </p:txBody>
      </p:sp>
      <p:pic>
        <p:nvPicPr>
          <p:cNvPr id="4" name="Picture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" y="0"/>
            <a:ext cx="1221994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-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9690" y="0"/>
            <a:ext cx="122516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3275" cy="69005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3 205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3 2059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0735" cy="69545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3 2104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3 2128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4 1507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-Лу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0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840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3 2048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3 2049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618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1275"/>
            <a:ext cx="12195175" cy="68992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3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2545" y="0"/>
            <a:ext cx="122345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3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3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-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Знімок екрана 2026-06-13 2141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0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4-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4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5245"/>
            <a:ext cx="12213590" cy="691324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4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9113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Знімок екрана 2026-06-13 2154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20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4 1447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10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4 1451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32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4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4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438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3 2202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930" y="-9525"/>
            <a:ext cx="9709785" cy="68675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0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6040" y="0"/>
            <a:ext cx="122574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3 2204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0"/>
            <a:ext cx="9733280" cy="684720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3 2203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8080" y="0"/>
            <a:ext cx="967867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6-14 1350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5385" y="0"/>
            <a:ext cx="9745345" cy="684466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грамот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32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Знімок екрана 2026-06-14 1519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0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0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04214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Произвольный</PresentationFormat>
  <Paragraphs>0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3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Користувач</cp:lastModifiedBy>
  <cp:revision>500</cp:revision>
  <dcterms:created xsi:type="dcterms:W3CDTF">2022-07-17T14:17:00Z</dcterms:created>
  <dcterms:modified xsi:type="dcterms:W3CDTF">2026-06-21T08:46:14Z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17FDDF5A4A8441948AED7D97E596E767</vt:lpwstr>
  </property>
  <property fmtid="{D5CDD505-2E9C-101B-9397-08002B2CF9AE}" pid="3" name="KSOProductBuildVer">
    <vt:lpwstr>1033-12.2.0.22549</vt:lpwstr>
  </property>
</Properties>
</file>