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566" r:id="rId5"/>
    <p:sldId id="521" r:id="rId6"/>
    <p:sldId id="522" r:id="rId7"/>
    <p:sldId id="533" r:id="rId8"/>
    <p:sldId id="523" r:id="rId9"/>
    <p:sldId id="524" r:id="rId10"/>
    <p:sldId id="526" r:id="rId11"/>
    <p:sldId id="529" r:id="rId12"/>
    <p:sldId id="544" r:id="rId13"/>
    <p:sldId id="545" r:id="rId14"/>
    <p:sldId id="535" r:id="rId15"/>
    <p:sldId id="560" r:id="rId16"/>
    <p:sldId id="55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748" y="-76"/>
      </p:cViewPr>
      <p:guideLst>
        <p:guide orient="horz" pos="217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5147310" y="1064895"/>
            <a:ext cx="6167755" cy="1009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endParaRPr lang="en-US" b="1">
              <a:latin typeface="Times New Roman" panose="02020603050405020304" charset="0"/>
              <a:cs typeface="Calibri" panose="020F050202020403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355715" y="4829810"/>
            <a:ext cx="4263390" cy="5727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ctr"/>
            <a:endParaRPr lang="en-US" sz="1400" b="0">
              <a:latin typeface="Times New Roman" panose="02020603050405020304" charset="0"/>
              <a:cs typeface="Calibri" panose="020F050202020403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356350" y="3707765"/>
            <a:ext cx="4360545" cy="648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endParaRPr lang="uk-UA" b="0">
              <a:latin typeface="Times New Roman" panose="02020603050405020304" charset="0"/>
              <a:cs typeface="Calibri" panose="020F0502020204030204" charset="0"/>
            </a:endParaRPr>
          </a:p>
        </p:txBody>
      </p:sp>
      <p:pic>
        <p:nvPicPr>
          <p:cNvPr id="2" name="Picture 1" descr="Знімок екрана 2026-06-10 213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Знімок екрана 2026-06-11 1117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Знімок екрана 2026-06-11 1647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Знімок екрана 2026-06-11 1704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Знімок екрана 2026-06-11 1715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58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дя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840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Знімок екрана 2026-06-10 2215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Знімок екрана 2026-06-10 2215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Знімок екрана 2026-06-10 2214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Знімок екрана 2026-06-10 2215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Знімок екрана 2026-06-10 2234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Знімок екрана 2026-06-10 2239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74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Знімок екрана 2026-06-10 2248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Знімок екрана 2026-06-10 2255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Користувач</cp:lastModifiedBy>
  <cp:revision>490</cp:revision>
  <dcterms:created xsi:type="dcterms:W3CDTF">2022-07-17T14:17:00Z</dcterms:created>
  <dcterms:modified xsi:type="dcterms:W3CDTF">2026-06-11T14:23:29Z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17FDDF5A4A8441948AED7D97E596E767</vt:lpwstr>
  </property>
  <property fmtid="{D5CDD505-2E9C-101B-9397-08002B2CF9AE}" pid="3" name="KSOProductBuildVer">
    <vt:lpwstr>1033-12.2.0.22549</vt:lpwstr>
  </property>
</Properties>
</file>