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3" r:id="rId3"/>
    <p:sldId id="309" r:id="rId4"/>
    <p:sldId id="286" r:id="rId5"/>
    <p:sldId id="285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 userDrawn="1">
          <p15:clr>
            <a:srgbClr val="A4A3A4"/>
          </p15:clr>
        </p15:guide>
        <p15:guide id="2" pos="38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-748" y="-76"/>
      </p:cViewPr>
      <p:guideLst>
        <p:guide orient="horz" pos="2158"/>
        <p:guide pos="38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фінальна подач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290" y="108585"/>
            <a:ext cx="3320415" cy="6640830"/>
          </a:xfrm>
          <a:prstGeom prst="rect">
            <a:avLst/>
          </a:prstGeom>
        </p:spPr>
      </p:pic>
      <p:pic>
        <p:nvPicPr>
          <p:cNvPr id="4" name="Picture 3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"/>
            <a:ext cx="4787900" cy="2992755"/>
          </a:xfrm>
          <a:prstGeom prst="rect">
            <a:avLst/>
          </a:prstGeom>
        </p:spPr>
      </p:pic>
      <p:pic>
        <p:nvPicPr>
          <p:cNvPr id="6" name="Picture 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560" y="3484880"/>
            <a:ext cx="4787265" cy="2992120"/>
          </a:xfrm>
          <a:prstGeom prst="rect">
            <a:avLst/>
          </a:prstGeom>
        </p:spPr>
      </p:pic>
      <p:pic>
        <p:nvPicPr>
          <p:cNvPr id="7" name="Picture 6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680" y="3484880"/>
            <a:ext cx="3279140" cy="245935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8996680" y="340360"/>
            <a:ext cx="2661285" cy="17145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ctr"/>
            <a:r>
              <a:rPr lang="uk-UA" b="1">
                <a:latin typeface="Times New Roman" panose="02020603050405020304" charset="0"/>
                <a:cs typeface="Calibri" panose="020F0502020204030204" charset="0"/>
                <a:sym typeface="+mn-ea"/>
              </a:rPr>
              <a:t>ПРОЄКТУВАННЯ / ІНТЕР’ЄР КАФЕ </a:t>
            </a:r>
            <a:endParaRPr lang="uk-UA" b="1">
              <a:latin typeface="Times New Roman" panose="02020603050405020304" charset="0"/>
              <a:cs typeface="Calibri" panose="020F0502020204030204" charset="0"/>
              <a:sym typeface="+mn-ea"/>
            </a:endParaRPr>
          </a:p>
          <a:p>
            <a:pPr indent="0" algn="ctr"/>
            <a:endParaRPr lang="uk-UA" b="1">
              <a:latin typeface="Times New Roman" panose="02020603050405020304" charset="0"/>
              <a:cs typeface="Calibri" panose="020F0502020204030204" charset="0"/>
            </a:endParaRPr>
          </a:p>
          <a:p>
            <a:pPr indent="0" algn="ctr"/>
            <a:r>
              <a:rPr lang="uk-UA" b="1">
                <a:latin typeface="Times New Roman" panose="02020603050405020304" charset="0"/>
                <a:cs typeface="Calibri" panose="020F0502020204030204" charset="0"/>
                <a:sym typeface="+mn-ea"/>
              </a:rPr>
              <a:t>3 курс ДС</a:t>
            </a:r>
            <a:r>
              <a:rPr lang="en-US" b="1">
                <a:latin typeface="Times New Roman" panose="02020603050405020304" charset="0"/>
                <a:cs typeface="Calibri" panose="020F0502020204030204" charset="0"/>
                <a:sym typeface="+mn-ea"/>
              </a:rPr>
              <a:t> </a:t>
            </a:r>
            <a:endParaRPr lang="en-US" b="1">
              <a:latin typeface="Times New Roman" panose="02020603050405020304" charset="0"/>
              <a:cs typeface="Calibri" panose="020F0502020204030204" charset="0"/>
              <a:sym typeface="+mn-ea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9057640" y="2150745"/>
            <a:ext cx="2600325" cy="18776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ctr"/>
            <a:r>
              <a:rPr lang="uk-UA">
                <a:latin typeface="Times New Roman" panose="02020603050405020304" charset="0"/>
                <a:cs typeface="Calibri" panose="020F0502020204030204" charset="0"/>
                <a:sym typeface="+mn-ea"/>
              </a:rPr>
              <a:t>Керівники:</a:t>
            </a:r>
            <a:endParaRPr lang="uk-UA" b="0">
              <a:latin typeface="Times New Roman" panose="02020603050405020304" charset="0"/>
              <a:cs typeface="Calibri" panose="020F0502020204030204" charset="0"/>
            </a:endParaRPr>
          </a:p>
          <a:p>
            <a:pPr indent="0" algn="ctr"/>
            <a:r>
              <a:rPr lang="uk-UA">
                <a:latin typeface="Times New Roman" panose="02020603050405020304" charset="0"/>
                <a:cs typeface="Calibri" panose="020F0502020204030204" charset="0"/>
                <a:sym typeface="+mn-ea"/>
              </a:rPr>
              <a:t>доц. КРИВУЦ С.В., </a:t>
            </a:r>
            <a:endParaRPr lang="uk-UA">
              <a:latin typeface="Times New Roman" panose="02020603050405020304" charset="0"/>
              <a:cs typeface="Calibri" panose="020F0502020204030204" charset="0"/>
              <a:sym typeface="+mn-ea"/>
            </a:endParaRPr>
          </a:p>
          <a:p>
            <a:pPr indent="0" algn="ctr"/>
            <a:r>
              <a:rPr lang="uk-UA">
                <a:latin typeface="Times New Roman" panose="02020603050405020304" charset="0"/>
                <a:cs typeface="Calibri" panose="020F0502020204030204" charset="0"/>
                <a:sym typeface="+mn-ea"/>
              </a:rPr>
              <a:t>доц. </a:t>
            </a:r>
            <a:r>
              <a:rPr lang="uk-UA">
                <a:latin typeface="Times New Roman" panose="02020603050405020304" charset="0"/>
                <a:cs typeface="Calibri" panose="020F0502020204030204" charset="0"/>
                <a:sym typeface="+mn-ea"/>
              </a:rPr>
              <a:t>ШАРЛАЙ О.В.</a:t>
            </a:r>
            <a:endParaRPr lang="uk-UA">
              <a:latin typeface="Times New Roman" panose="020206030504050203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785" y="188595"/>
            <a:ext cx="3231515" cy="3032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" y="3220720"/>
            <a:ext cx="3232150" cy="3219450"/>
          </a:xfrm>
          <a:prstGeom prst="rect">
            <a:avLst/>
          </a:prstGeom>
        </p:spPr>
      </p:pic>
      <p:pic>
        <p:nvPicPr>
          <p:cNvPr id="4" name="Picture 3" descr="1 рендер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75" y="226060"/>
            <a:ext cx="4107180" cy="2872740"/>
          </a:xfrm>
          <a:prstGeom prst="rect">
            <a:avLst/>
          </a:prstGeom>
        </p:spPr>
      </p:pic>
      <p:pic>
        <p:nvPicPr>
          <p:cNvPr id="5" name="Picture 4" descr="2 рендер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75" y="3322320"/>
            <a:ext cx="4107815" cy="2854325"/>
          </a:xfrm>
          <a:prstGeom prst="rect">
            <a:avLst/>
          </a:prstGeom>
        </p:spPr>
      </p:pic>
      <p:pic>
        <p:nvPicPr>
          <p:cNvPr id="6" name="Picture 5" descr="4 рендер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7640" y="238760"/>
            <a:ext cx="4174490" cy="2854325"/>
          </a:xfrm>
          <a:prstGeom prst="rect">
            <a:avLst/>
          </a:prstGeom>
        </p:spPr>
      </p:pic>
      <p:pic>
        <p:nvPicPr>
          <p:cNvPr id="7" name="Picture 6" descr="5 рендер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7005" y="3322320"/>
            <a:ext cx="4220210" cy="28543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105" y="106680"/>
            <a:ext cx="3224530" cy="3208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3081655"/>
            <a:ext cx="3698240" cy="3646805"/>
          </a:xfrm>
          <a:prstGeom prst="rect">
            <a:avLst/>
          </a:prstGeom>
        </p:spPr>
      </p:pic>
      <p:pic>
        <p:nvPicPr>
          <p:cNvPr id="7" name="Picture 6" descr="рендер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800" y="3190875"/>
            <a:ext cx="4086860" cy="3269615"/>
          </a:xfrm>
          <a:prstGeom prst="rect">
            <a:avLst/>
          </a:prstGeom>
        </p:spPr>
      </p:pic>
      <p:pic>
        <p:nvPicPr>
          <p:cNvPr id="8" name="Picture 7" descr="рендер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600" y="3191510"/>
            <a:ext cx="4080510" cy="3263900"/>
          </a:xfrm>
          <a:prstGeom prst="rect">
            <a:avLst/>
          </a:prstGeom>
        </p:spPr>
      </p:pic>
      <p:pic>
        <p:nvPicPr>
          <p:cNvPr id="9" name="Picture 8" descr="рендер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9800" y="106680"/>
            <a:ext cx="5159375" cy="2961005"/>
          </a:xfrm>
          <a:prstGeom prst="rect">
            <a:avLst/>
          </a:prstGeom>
        </p:spPr>
      </p:pic>
      <p:pic>
        <p:nvPicPr>
          <p:cNvPr id="10" name="Picture 9" descr="Знімок екрана 2023-12-23 1137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2525" y="106680"/>
            <a:ext cx="2980055" cy="29229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1634470" y="574040"/>
            <a:ext cx="138430" cy="762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444500" algn="ctr"/>
            <a:endParaRPr lang="en-US" b="1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</a:endParaRPr>
          </a:p>
        </p:txBody>
      </p:sp>
      <p:pic>
        <p:nvPicPr>
          <p:cNvPr id="2" name="Picture 1" descr="проект_Харченк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690" y="97155"/>
            <a:ext cx="3302635" cy="6642100"/>
          </a:xfrm>
          <a:prstGeom prst="rect">
            <a:avLst/>
          </a:prstGeom>
        </p:spPr>
      </p:pic>
      <p:pic>
        <p:nvPicPr>
          <p:cNvPr id="5" name="Picture 4" descr="ррр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310" y="97155"/>
            <a:ext cx="6599555" cy="3862070"/>
          </a:xfrm>
          <a:prstGeom prst="rect">
            <a:avLst/>
          </a:prstGeom>
        </p:spPr>
      </p:pic>
      <p:pic>
        <p:nvPicPr>
          <p:cNvPr id="6" name="Picture 5" descr="ррр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015" y="4137025"/>
            <a:ext cx="4163695" cy="2312035"/>
          </a:xfrm>
          <a:prstGeom prst="rect">
            <a:avLst/>
          </a:prstGeom>
        </p:spPr>
      </p:pic>
      <p:pic>
        <p:nvPicPr>
          <p:cNvPr id="7" name="Picture 6" descr="ррр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060" y="4137025"/>
            <a:ext cx="3891915" cy="233489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</Words>
  <Application>WPS Presentation</Application>
  <PresentationFormat>Произвольный</PresentationFormat>
  <Paragraphs>8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3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Користувач</cp:lastModifiedBy>
  <cp:revision>279</cp:revision>
  <dcterms:created xsi:type="dcterms:W3CDTF">2022-07-17T14:17:00Z</dcterms:created>
  <dcterms:modified xsi:type="dcterms:W3CDTF">2023-12-23T09:41:26Z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17FDDF5A4A8441948AED7D97E596E767</vt:lpwstr>
  </property>
  <property fmtid="{D5CDD505-2E9C-101B-9397-08002B2CF9AE}" pid="3" name="KSOProductBuildVer">
    <vt:lpwstr>1033-12.2.0.13359</vt:lpwstr>
  </property>
</Properties>
</file>