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560" r:id="rId5"/>
    <p:sldId id="554" r:id="rId6"/>
    <p:sldId id="559" r:id="rId7"/>
    <p:sldId id="556" r:id="rId8"/>
    <p:sldId id="557" r:id="rId9"/>
    <p:sldId id="558" r:id="rId10"/>
    <p:sldId id="561" r:id="rId11"/>
    <p:sldId id="562" r:id="rId12"/>
    <p:sldId id="563" r:id="rId13"/>
    <p:sldId id="564" r:id="rId14"/>
    <p:sldId id="565" r:id="rId15"/>
    <p:sldId id="540" r:id="rId16"/>
    <p:sldId id="566" r:id="rId17"/>
    <p:sldId id="567" r:id="rId18"/>
    <p:sldId id="569" r:id="rId19"/>
    <p:sldId id="568" r:id="rId20"/>
    <p:sldId id="570" r:id="rId21"/>
    <p:sldId id="571" r:id="rId22"/>
    <p:sldId id="572" r:id="rId23"/>
    <p:sldId id="573" r:id="rId24"/>
    <p:sldId id="574" r:id="rId25"/>
    <p:sldId id="575" r:id="rId26"/>
    <p:sldId id="576" r:id="rId27"/>
    <p:sldId id="57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48" y="-76"/>
      </p:cViewPr>
      <p:guideLst>
        <p:guide orient="horz" pos="2175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DF85A-6D8C-4B35-BAFC-89D664CB430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8751D-6DE3-4E72-B838-0AC4F0FCAE2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147310" y="1064895"/>
            <a:ext cx="6167755" cy="1009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en-US" b="1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55715" y="4829810"/>
            <a:ext cx="4263390" cy="5727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 algn="ctr"/>
            <a:endParaRPr lang="en-US" sz="1400" b="0">
              <a:latin typeface="Times New Roman" panose="02020603050405020304" charset="0"/>
              <a:cs typeface="Calibri" panose="020F0502020204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356350" y="3707765"/>
            <a:ext cx="4360545" cy="648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endParaRPr lang="uk-UA" b="0">
              <a:latin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2" name="Picture 1" descr="ОБКЛАДАНК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2545"/>
            <a:ext cx="12192000" cy="6899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ТИТУЛ-ДИПЛО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7090" cy="69189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6830"/>
            <a:ext cx="12192000" cy="68954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0" y="-67310"/>
            <a:ext cx="12235815" cy="69062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808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8895"/>
            <a:ext cx="12251690" cy="69068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68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дя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6830"/>
            <a:ext cx="12192000" cy="69030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719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7155"/>
            <a:ext cx="12191365" cy="6965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2192000" cy="68967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Произвольный</PresentationFormat>
  <Paragraphs>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Користувач</cp:lastModifiedBy>
  <cp:revision>475</cp:revision>
  <dcterms:created xsi:type="dcterms:W3CDTF">2022-07-17T14:17:00Z</dcterms:created>
  <dcterms:modified xsi:type="dcterms:W3CDTF">2026-01-16T11:13:42Z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17FDDF5A4A8441948AED7D97E596E767</vt:lpwstr>
  </property>
  <property fmtid="{D5CDD505-2E9C-101B-9397-08002B2CF9AE}" pid="3" name="KSOProductBuildVer">
    <vt:lpwstr>1033-12.2.0.22549</vt:lpwstr>
  </property>
</Properties>
</file>