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516" r:id="rId5"/>
    <p:sldId id="519" r:id="rId6"/>
    <p:sldId id="518" r:id="rId7"/>
    <p:sldId id="520" r:id="rId8"/>
    <p:sldId id="521" r:id="rId9"/>
    <p:sldId id="522" r:id="rId10"/>
    <p:sldId id="533" r:id="rId11"/>
    <p:sldId id="523" r:id="rId12"/>
    <p:sldId id="524" r:id="rId13"/>
    <p:sldId id="525" r:id="rId14"/>
    <p:sldId id="526" r:id="rId15"/>
    <p:sldId id="529" r:id="rId16"/>
    <p:sldId id="532" r:id="rId17"/>
    <p:sldId id="530" r:id="rId18"/>
    <p:sldId id="531" r:id="rId19"/>
    <p:sldId id="537" r:id="rId20"/>
    <p:sldId id="538" r:id="rId21"/>
    <p:sldId id="544" r:id="rId22"/>
    <p:sldId id="545" r:id="rId23"/>
    <p:sldId id="534" r:id="rId24"/>
    <p:sldId id="535" r:id="rId25"/>
    <p:sldId id="536" r:id="rId26"/>
    <p:sldId id="540" r:id="rId27"/>
    <p:sldId id="541" r:id="rId28"/>
    <p:sldId id="542" r:id="rId29"/>
    <p:sldId id="543" r:id="rId30"/>
    <p:sldId id="546" r:id="rId31"/>
    <p:sldId id="547" r:id="rId32"/>
    <p:sldId id="548" r:id="rId33"/>
    <p:sldId id="549" r:id="rId34"/>
    <p:sldId id="550" r:id="rId35"/>
    <p:sldId id="551" r:id="rId36"/>
    <p:sldId id="552" r:id="rId37"/>
    <p:sldId id="553" r:id="rId38"/>
    <p:sldId id="555" r:id="rId39"/>
    <p:sldId id="556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748" y="-76"/>
      </p:cViewPr>
      <p:guideLst>
        <p:guide orient="horz" pos="2175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147310" y="1064895"/>
            <a:ext cx="6167755" cy="1009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en-US" b="1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55715" y="4829810"/>
            <a:ext cx="4263390" cy="5727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endParaRPr lang="en-US" sz="1400" b="0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356350" y="3707765"/>
            <a:ext cx="4360545" cy="648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uk-UA" b="0">
              <a:latin typeface="Times New Roman" panose="02020603050405020304" charset="0"/>
              <a:cs typeface="Calibri" panose="020F0502020204030204" charset="0"/>
            </a:endParaRPr>
          </a:p>
        </p:txBody>
      </p:sp>
      <p:pic>
        <p:nvPicPr>
          <p:cNvPr id="3" name="Picture 2" descr="обкладанк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5580"/>
            <a:ext cx="12235180" cy="71158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5245"/>
            <a:ext cx="12192635" cy="69183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55500" cy="69068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9030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880" y="-119380"/>
            <a:ext cx="12247245" cy="70173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5" y="0"/>
            <a:ext cx="12239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2545"/>
            <a:ext cx="12192000" cy="69418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обкладанк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967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635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720" y="0"/>
            <a:ext cx="12238355" cy="68503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9530"/>
            <a:ext cx="12191365" cy="68935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6195"/>
            <a:ext cx="12192000" cy="69291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1-11 1426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649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1-11 222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986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6-01-11 2301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8895"/>
            <a:ext cx="12191365" cy="69068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4610"/>
            <a:ext cx="12192635" cy="69119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творчіст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дя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840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4610" y="-46355"/>
            <a:ext cx="12245975" cy="69043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2070"/>
            <a:ext cx="12192000" cy="69100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-42545"/>
            <a:ext cx="12230100" cy="69297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9132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3660"/>
            <a:ext cx="12192635" cy="69862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595" y="0"/>
            <a:ext cx="12253595" cy="6861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Произвольный</PresentationFormat>
  <Paragraphs>0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6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Користувач</cp:lastModifiedBy>
  <cp:revision>446</cp:revision>
  <dcterms:created xsi:type="dcterms:W3CDTF">2022-07-17T14:17:00Z</dcterms:created>
  <dcterms:modified xsi:type="dcterms:W3CDTF">2026-01-19T06:59:48Z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17FDDF5A4A8441948AED7D97E596E767</vt:lpwstr>
  </property>
  <property fmtid="{D5CDD505-2E9C-101B-9397-08002B2CF9AE}" pid="3" name="KSOProductBuildVer">
    <vt:lpwstr>1033-12.2.0.22549</vt:lpwstr>
  </property>
</Properties>
</file>