
<file path=[Content_Types].xml><?xml version="1.0" encoding="utf-8"?>
<Types xmlns="http://schemas.openxmlformats.org/package/2006/content-types">
  <Default Extension="jpeg" ContentType="image/jpeg"/>
  <Default Extension="JPG" ContentType="image/.jpg"/>
  <Default Extension="tiff" ContentType="image/tif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2" r:id="rId3"/>
    <p:sldId id="271" r:id="rId5"/>
    <p:sldId id="272" r:id="rId6"/>
    <p:sldId id="274" r:id="rId7"/>
    <p:sldId id="288" r:id="rId8"/>
    <p:sldId id="273" r:id="rId9"/>
    <p:sldId id="276" r:id="rId10"/>
    <p:sldId id="287" r:id="rId11"/>
    <p:sldId id="294" r:id="rId12"/>
    <p:sldId id="289" r:id="rId13"/>
    <p:sldId id="290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748" y="-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uk-UA" altLang="en-US"/>
              <a:t>Глушкова Анастасія</a:t>
            </a:r>
            <a:endParaRPr lang="uk-UA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uk-UA" altLang="en-US"/>
              <a:t>Успенська Дар’я</a:t>
            </a:r>
            <a:endParaRPr lang="uk-UA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uk-UA" altLang="en-US"/>
              <a:t>Шахматова</a:t>
            </a:r>
            <a:endParaRPr lang="uk-UA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uk-UA" altLang="en-US"/>
              <a:t>Звягінцева Анастасія</a:t>
            </a:r>
            <a:endParaRPr lang="uk-UA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uk-UA" altLang="en-US"/>
              <a:t>Болотіна Анастасія / Завиленкова Валерія</a:t>
            </a:r>
            <a:endParaRPr lang="uk-UA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uk-UA" altLang="en-US"/>
              <a:t>Іщенко Олександра</a:t>
            </a:r>
            <a:endParaRPr lang="uk-UA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uk-UA" altLang="en-US"/>
              <a:t>Крохмаль Софія</a:t>
            </a:r>
            <a:endParaRPr lang="uk-UA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uk-UA" altLang="en-US"/>
              <a:t>Отман Кайдах</a:t>
            </a:r>
            <a:endParaRPr lang="uk-UA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uk-UA" altLang="en-US"/>
              <a:t>Мороховець Вікторія</a:t>
            </a:r>
            <a:endParaRPr lang="uk-UA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uk-UA" altLang="en-US"/>
              <a:t>Савицька Валерія</a:t>
            </a:r>
            <a:endParaRPr lang="uk-UA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uk-UA" altLang="en-US"/>
              <a:t>Танасова</a:t>
            </a:r>
            <a:endParaRPr lang="uk-UA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jpeg"/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Знімок екрана 2022-12-17 1851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-1370965" y="1744980"/>
            <a:ext cx="6606540" cy="3367405"/>
          </a:xfrm>
          <a:prstGeom prst="rect">
            <a:avLst/>
          </a:prstGeom>
        </p:spPr>
      </p:pic>
      <p:pic>
        <p:nvPicPr>
          <p:cNvPr id="7" name="Picture 6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145" y="125730"/>
            <a:ext cx="7663180" cy="3587115"/>
          </a:xfrm>
          <a:prstGeom prst="rect">
            <a:avLst/>
          </a:prstGeom>
        </p:spPr>
      </p:pic>
      <p:pic>
        <p:nvPicPr>
          <p:cNvPr id="8" name="Picture 7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145" y="3935095"/>
            <a:ext cx="3800475" cy="2592705"/>
          </a:xfrm>
          <a:prstGeom prst="rect">
            <a:avLst/>
          </a:prstGeom>
        </p:spPr>
      </p:pic>
      <p:pic>
        <p:nvPicPr>
          <p:cNvPr id="9" name="Picture 8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2455" y="3949700"/>
            <a:ext cx="3658870" cy="25634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ітог-16.12.22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7030" y="0"/>
            <a:ext cx="11532870" cy="66446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ітог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115" y="147320"/>
            <a:ext cx="3729990" cy="66300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Знімок екрана 2022-12-17 1905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835" y="113030"/>
            <a:ext cx="3375025" cy="6516370"/>
          </a:xfrm>
          <a:prstGeom prst="rect">
            <a:avLst/>
          </a:prstGeom>
        </p:spPr>
      </p:pic>
      <p:pic>
        <p:nvPicPr>
          <p:cNvPr id="5" name="Picture 4" descr="Знімок екрана 2022-12-17 190531 – копі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695" y="3379470"/>
            <a:ext cx="4314825" cy="2982595"/>
          </a:xfrm>
          <a:prstGeom prst="rect">
            <a:avLst/>
          </a:prstGeom>
        </p:spPr>
      </p:pic>
      <p:pic>
        <p:nvPicPr>
          <p:cNvPr id="6" name="Picture 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985" y="284480"/>
            <a:ext cx="4280535" cy="3007995"/>
          </a:xfrm>
          <a:prstGeom prst="rect">
            <a:avLst/>
          </a:prstGeom>
        </p:spPr>
      </p:pic>
      <p:pic>
        <p:nvPicPr>
          <p:cNvPr id="7" name="Picture 6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0" y="1524635"/>
            <a:ext cx="2032635" cy="1428115"/>
          </a:xfrm>
          <a:prstGeom prst="rect">
            <a:avLst/>
          </a:prstGeom>
        </p:spPr>
      </p:pic>
      <p:pic>
        <p:nvPicPr>
          <p:cNvPr id="8" name="Picture 7" descr="Знімок екрана 2022-12-17 190531 – копі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4540885"/>
            <a:ext cx="2886075" cy="1994535"/>
          </a:xfrm>
          <a:prstGeom prst="rect">
            <a:avLst/>
          </a:prstGeom>
        </p:spPr>
      </p:pic>
      <p:pic>
        <p:nvPicPr>
          <p:cNvPr id="10" name="Picture 9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1830" y="3379470"/>
            <a:ext cx="1559560" cy="2807335"/>
          </a:xfrm>
          <a:prstGeom prst="rect">
            <a:avLst/>
          </a:prstGeom>
        </p:spPr>
      </p:pic>
      <p:pic>
        <p:nvPicPr>
          <p:cNvPr id="11" name="Picture 10" descr="1 – копія – копія – копі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6170" y="221615"/>
            <a:ext cx="2896870" cy="29108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5585" y="245110"/>
            <a:ext cx="3150235" cy="6332855"/>
          </a:xfrm>
          <a:prstGeom prst="rect">
            <a:avLst/>
          </a:prstGeom>
        </p:spPr>
      </p:pic>
      <p:pic>
        <p:nvPicPr>
          <p:cNvPr id="4" name="Picture 3" descr="ресторан. ВИЗУАЛИЗАЦИЯ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095" y="245110"/>
            <a:ext cx="4354195" cy="2812415"/>
          </a:xfrm>
          <a:prstGeom prst="rect">
            <a:avLst/>
          </a:prstGeom>
        </p:spPr>
      </p:pic>
      <p:pic>
        <p:nvPicPr>
          <p:cNvPr id="8" name="Picture 7" descr="ресторан. ВИЗУАЛИЗАЦИЯ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095" y="3303270"/>
            <a:ext cx="4365625" cy="3117215"/>
          </a:xfrm>
          <a:prstGeom prst="rect">
            <a:avLst/>
          </a:prstGeom>
        </p:spPr>
      </p:pic>
      <p:pic>
        <p:nvPicPr>
          <p:cNvPr id="3" name="Picture 2" descr="Знімок екрана 2022-12-17 1916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0275" y="208915"/>
            <a:ext cx="3255010" cy="64401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Іщенко_ірланд. паб_3к._2022-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0205" y="0"/>
            <a:ext cx="3362960" cy="6717030"/>
          </a:xfrm>
          <a:prstGeom prst="rect">
            <a:avLst/>
          </a:prstGeom>
        </p:spPr>
      </p:pic>
      <p:pic>
        <p:nvPicPr>
          <p:cNvPr id="5" name="Picture 4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180" y="235585"/>
            <a:ext cx="6174105" cy="3886835"/>
          </a:xfrm>
          <a:prstGeom prst="rect">
            <a:avLst/>
          </a:prstGeom>
        </p:spPr>
      </p:pic>
      <p:pic>
        <p:nvPicPr>
          <p:cNvPr id="6" name="Picture 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6070" y="4265930"/>
            <a:ext cx="3609340" cy="2295525"/>
          </a:xfrm>
          <a:prstGeom prst="rect">
            <a:avLst/>
          </a:prstGeom>
        </p:spPr>
      </p:pic>
      <p:pic>
        <p:nvPicPr>
          <p:cNvPr id="7" name="Picture 6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7180" y="4227830"/>
            <a:ext cx="3420745" cy="23837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2_52448774948000976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43145" y="142240"/>
            <a:ext cx="6576060" cy="4119880"/>
          </a:xfrm>
          <a:prstGeom prst="rect">
            <a:avLst/>
          </a:prstGeom>
        </p:spPr>
      </p:pic>
      <p:pic>
        <p:nvPicPr>
          <p:cNvPr id="3" name="Picture 2" descr="2_52448774948000976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745" y="4484370"/>
            <a:ext cx="2882900" cy="2093595"/>
          </a:xfrm>
          <a:prstGeom prst="rect">
            <a:avLst/>
          </a:prstGeom>
        </p:spPr>
      </p:pic>
      <p:pic>
        <p:nvPicPr>
          <p:cNvPr id="4" name="Picture 3" descr="2022-12-21 (1) – копі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95" y="0"/>
            <a:ext cx="3383280" cy="6732905"/>
          </a:xfrm>
          <a:prstGeom prst="rect">
            <a:avLst/>
          </a:prstGeom>
        </p:spPr>
      </p:pic>
      <p:pic>
        <p:nvPicPr>
          <p:cNvPr id="5" name="Picture 4" descr="2022-12-21 (1) – копі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430" y="4377055"/>
            <a:ext cx="4871720" cy="22015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830" y="138430"/>
            <a:ext cx="2967990" cy="6567805"/>
          </a:xfrm>
          <a:prstGeom prst="rect">
            <a:avLst/>
          </a:prstGeom>
        </p:spPr>
      </p:pic>
      <p:pic>
        <p:nvPicPr>
          <p:cNvPr id="5" name="Picture 4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715" y="138430"/>
            <a:ext cx="6280150" cy="3558540"/>
          </a:xfrm>
          <a:prstGeom prst="rect">
            <a:avLst/>
          </a:prstGeom>
        </p:spPr>
      </p:pic>
      <p:pic>
        <p:nvPicPr>
          <p:cNvPr id="6" name="Picture 5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870" y="3907790"/>
            <a:ext cx="4448810" cy="2501900"/>
          </a:xfrm>
          <a:prstGeom prst="rect">
            <a:avLst/>
          </a:prstGeom>
        </p:spPr>
      </p:pic>
      <p:pic>
        <p:nvPicPr>
          <p:cNvPr id="7" name="Picture 6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7715" y="3907790"/>
            <a:ext cx="4112260" cy="2501900"/>
          </a:xfrm>
          <a:prstGeom prst="rect">
            <a:avLst/>
          </a:prstGeom>
        </p:spPr>
      </p:pic>
      <p:pic>
        <p:nvPicPr>
          <p:cNvPr id="8" name="Picture 7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8855" y="138430"/>
            <a:ext cx="2084070" cy="1953260"/>
          </a:xfrm>
          <a:prstGeom prst="rect">
            <a:avLst/>
          </a:prstGeom>
        </p:spPr>
      </p:pic>
      <p:pic>
        <p:nvPicPr>
          <p:cNvPr id="9" name="Picture 8" descr="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3140" y="2161540"/>
            <a:ext cx="2094865" cy="14116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 descr="Мороховець_кафе_3к._2022-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6625" y="179705"/>
            <a:ext cx="10318750" cy="64979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 descr="Савіцька_кафе_3к._2022-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3255" y="0"/>
            <a:ext cx="10736580" cy="68808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Танасова_кафе_3к._2022-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0930" y="56515"/>
            <a:ext cx="10201910" cy="674433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Произвольный</PresentationFormat>
  <Paragraphs>0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9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owner</cp:lastModifiedBy>
  <cp:revision>145</cp:revision>
  <dcterms:created xsi:type="dcterms:W3CDTF">2022-07-17T14:17:00Z</dcterms:created>
  <dcterms:modified xsi:type="dcterms:W3CDTF">2022-12-31T16:04:06Z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17FDDF5A4A8441948AED7D97E596E767</vt:lpwstr>
  </property>
  <property fmtid="{D5CDD505-2E9C-101B-9397-08002B2CF9AE}" pid="3" name="KSOProductBuildVer">
    <vt:lpwstr>1033-11.2.0.11440</vt:lpwstr>
  </property>
</Properties>
</file>