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3"/>
    <p:sldId id="283" r:id="rId4"/>
    <p:sldId id="486" r:id="rId6"/>
    <p:sldId id="372" r:id="rId7"/>
    <p:sldId id="485" r:id="rId8"/>
    <p:sldId id="415" r:id="rId9"/>
    <p:sldId id="416" r:id="rId10"/>
    <p:sldId id="350" r:id="rId11"/>
    <p:sldId id="351" r:id="rId12"/>
    <p:sldId id="417" r:id="rId13"/>
    <p:sldId id="439" r:id="rId14"/>
    <p:sldId id="459" r:id="rId15"/>
    <p:sldId id="330" r:id="rId16"/>
    <p:sldId id="331" r:id="rId17"/>
    <p:sldId id="332" r:id="rId18"/>
    <p:sldId id="286" r:id="rId19"/>
    <p:sldId id="396" r:id="rId20"/>
    <p:sldId id="28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48" y="-76"/>
      </p:cViewPr>
      <p:guideLst>
        <p:guide orient="horz" pos="215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8.jpeg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5147310" y="1064895"/>
            <a:ext cx="6167755" cy="100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355715" y="4829810"/>
            <a:ext cx="4263390" cy="5727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endParaRPr lang="en-US" sz="1400" b="0"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356350" y="3707765"/>
            <a:ext cx="4360545" cy="648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lang="uk-UA" b="0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Picture 1" descr="ДС_КН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560" y="-61595"/>
            <a:ext cx="12207240" cy="6982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122288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л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59095" cy="2835275"/>
          </a:xfrm>
          <a:prstGeom prst="rect">
            <a:avLst/>
          </a:prstGeom>
        </p:spPr>
      </p:pic>
      <p:pic>
        <p:nvPicPr>
          <p:cNvPr id="4" name="Picture 3" descr="Знімок екрана 2025-06-11 0915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738755"/>
            <a:ext cx="3115310" cy="1875790"/>
          </a:xfrm>
          <a:prstGeom prst="rect">
            <a:avLst/>
          </a:prstGeom>
        </p:spPr>
      </p:pic>
      <p:pic>
        <p:nvPicPr>
          <p:cNvPr id="5" name="Picture 4" descr="Знімок екрана 2025-06-11 0930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4614545"/>
            <a:ext cx="3482975" cy="2035175"/>
          </a:xfrm>
          <a:prstGeom prst="rect">
            <a:avLst/>
          </a:prstGeom>
        </p:spPr>
      </p:pic>
      <p:pic>
        <p:nvPicPr>
          <p:cNvPr id="10" name="Picture 9" descr="Знімок екрана 2025-06-14 0905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05" y="4356100"/>
            <a:ext cx="3521710" cy="2111375"/>
          </a:xfrm>
          <a:prstGeom prst="rect">
            <a:avLst/>
          </a:prstGeom>
        </p:spPr>
      </p:pic>
      <p:pic>
        <p:nvPicPr>
          <p:cNvPr id="12" name="Picture 11" descr="Знімок екрана 2025-06-14 092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780" y="2696845"/>
            <a:ext cx="3582035" cy="2161540"/>
          </a:xfrm>
          <a:prstGeom prst="rect">
            <a:avLst/>
          </a:prstGeom>
        </p:spPr>
      </p:pic>
      <p:pic>
        <p:nvPicPr>
          <p:cNvPr id="14" name="Picture 13" descr="Знімок екрана 2025-06-14 0918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4356100"/>
            <a:ext cx="4034155" cy="2355215"/>
          </a:xfrm>
          <a:prstGeom prst="rect">
            <a:avLst/>
          </a:prstGeom>
        </p:spPr>
      </p:pic>
      <p:pic>
        <p:nvPicPr>
          <p:cNvPr id="17" name="Picture 16" descr="Знімок екрана 2025-06-11 0935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095" y="1463040"/>
            <a:ext cx="2876550" cy="1767840"/>
          </a:xfrm>
          <a:prstGeom prst="rect">
            <a:avLst/>
          </a:prstGeom>
        </p:spPr>
      </p:pic>
      <p:pic>
        <p:nvPicPr>
          <p:cNvPr id="19" name="Picture 18" descr="Знімок екрана 2025-06-11 0927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815" y="3058160"/>
            <a:ext cx="3119755" cy="1743710"/>
          </a:xfrm>
          <a:prstGeom prst="rect">
            <a:avLst/>
          </a:prstGeom>
        </p:spPr>
      </p:pic>
      <p:pic>
        <p:nvPicPr>
          <p:cNvPr id="20" name="Picture 19" descr="Знімок екрана 2025-03-01 103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260" y="1843405"/>
            <a:ext cx="3116580" cy="1679575"/>
          </a:xfrm>
          <a:prstGeom prst="rect">
            <a:avLst/>
          </a:prstGeom>
        </p:spPr>
      </p:pic>
      <p:pic>
        <p:nvPicPr>
          <p:cNvPr id="21" name="Picture 20" descr="Знімок екрана 2025-06-14 0950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810" y="105410"/>
            <a:ext cx="3443605" cy="2019935"/>
          </a:xfrm>
          <a:prstGeom prst="rect">
            <a:avLst/>
          </a:prstGeom>
        </p:spPr>
      </p:pic>
      <p:pic>
        <p:nvPicPr>
          <p:cNvPr id="22" name="Picture 21" descr="11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6410" y="2738755"/>
            <a:ext cx="462280" cy="278130"/>
          </a:xfrm>
          <a:prstGeom prst="rect">
            <a:avLst/>
          </a:prstGeom>
        </p:spPr>
      </p:pic>
      <p:pic>
        <p:nvPicPr>
          <p:cNvPr id="23" name="Picture 22" descr="11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4050" y="4356100"/>
            <a:ext cx="1205230" cy="319405"/>
          </a:xfrm>
          <a:prstGeom prst="rect">
            <a:avLst/>
          </a:prstGeom>
        </p:spPr>
      </p:pic>
      <p:pic>
        <p:nvPicPr>
          <p:cNvPr id="24" name="Picture 23" descr="11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713980" y="105410"/>
            <a:ext cx="2007870" cy="308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0"/>
            <a:ext cx="12228830" cy="6894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2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640" y="0"/>
            <a:ext cx="1223264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0"/>
            <a:ext cx="12250420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4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0" y="0"/>
            <a:ext cx="122370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л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Користувач</cp:lastModifiedBy>
  <cp:revision>372</cp:revision>
  <dcterms:created xsi:type="dcterms:W3CDTF">2022-07-17T14:17:00Z</dcterms:created>
  <dcterms:modified xsi:type="dcterms:W3CDTF">2025-06-16T08:52:02Z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17FDDF5A4A8441948AED7D97E596E767</vt:lpwstr>
  </property>
  <property fmtid="{D5CDD505-2E9C-101B-9397-08002B2CF9AE}" pid="3" name="KSOProductBuildVer">
    <vt:lpwstr>1033-12.2.0.21179</vt:lpwstr>
  </property>
</Properties>
</file>