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83" r:id="rId5"/>
    <p:sldId id="372" r:id="rId6"/>
    <p:sldId id="485" r:id="rId7"/>
    <p:sldId id="415" r:id="rId8"/>
    <p:sldId id="416" r:id="rId9"/>
    <p:sldId id="350" r:id="rId10"/>
    <p:sldId id="459" r:id="rId11"/>
    <p:sldId id="486" r:id="rId12"/>
    <p:sldId id="487" r:id="rId13"/>
    <p:sldId id="495" r:id="rId14"/>
    <p:sldId id="515" r:id="rId15"/>
    <p:sldId id="491" r:id="rId16"/>
    <p:sldId id="492" r:id="rId17"/>
    <p:sldId id="493" r:id="rId18"/>
    <p:sldId id="494" r:id="rId19"/>
    <p:sldId id="488" r:id="rId20"/>
    <p:sldId id="489" r:id="rId21"/>
    <p:sldId id="490" r:id="rId22"/>
    <p:sldId id="330" r:id="rId23"/>
    <p:sldId id="331" r:id="rId24"/>
    <p:sldId id="332" r:id="rId25"/>
    <p:sldId id="286" r:id="rId26"/>
    <p:sldId id="396" r:id="rId27"/>
    <p:sldId id="499" r:id="rId28"/>
    <p:sldId id="500" r:id="rId29"/>
    <p:sldId id="501" r:id="rId30"/>
    <p:sldId id="505" r:id="rId31"/>
    <p:sldId id="496" r:id="rId32"/>
    <p:sldId id="497" r:id="rId33"/>
    <p:sldId id="507" r:id="rId34"/>
    <p:sldId id="498" r:id="rId35"/>
    <p:sldId id="502" r:id="rId36"/>
    <p:sldId id="503" r:id="rId37"/>
    <p:sldId id="504" r:id="rId38"/>
    <p:sldId id="506" r:id="rId39"/>
    <p:sldId id="469" r:id="rId40"/>
    <p:sldId id="508" r:id="rId41"/>
    <p:sldId id="510" r:id="rId42"/>
    <p:sldId id="511" r:id="rId43"/>
    <p:sldId id="512" r:id="rId44"/>
    <p:sldId id="513" r:id="rId45"/>
    <p:sldId id="509" r:id="rId46"/>
    <p:sldId id="47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7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147310" y="1064895"/>
            <a:ext cx="6167755" cy="100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en-US" b="1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55715" y="4829810"/>
            <a:ext cx="4263390" cy="572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endParaRPr lang="en-US" sz="1400" b="0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56350" y="3707765"/>
            <a:ext cx="4360545" cy="64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uk-UA" b="0"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2" name="Picture 1" descr="обкладинка-д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0"/>
            <a:ext cx="12195175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33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0"/>
            <a:ext cx="1223137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4925" y="0"/>
            <a:ext cx="12226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0"/>
            <a:ext cx="1223137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5-06-17 151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9062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костог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7465"/>
            <a:ext cx="12192000" cy="68948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спесив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3610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гражда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11685" cy="69430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ємец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-57785"/>
            <a:ext cx="121920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про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9449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пр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ппт-г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465" y="-53340"/>
            <a:ext cx="12228830" cy="69107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н-проек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180" y="0"/>
            <a:ext cx="122358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1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76835"/>
            <a:ext cx="12231370" cy="69354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59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705" y="-59690"/>
            <a:ext cx="12245340" cy="73856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дип. 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018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948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проєкт ге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264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дип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титу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1440" y="203835"/>
            <a:ext cx="12283440" cy="67106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420" y="-51435"/>
            <a:ext cx="12251055" cy="6909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6045" y="0"/>
            <a:ext cx="12355830" cy="69075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Знімок екрана 2025-06-21 2015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творч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49455" cy="68846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005" y="0"/>
            <a:ext cx="1223264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72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459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230735" cy="68548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400</cp:revision>
  <dcterms:created xsi:type="dcterms:W3CDTF">2022-07-17T14:17:00Z</dcterms:created>
  <dcterms:modified xsi:type="dcterms:W3CDTF">2025-06-22T05:14:40Z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1033-12.2.0.21546</vt:lpwstr>
  </property>
</Properties>
</file>