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2" r:id="rId3"/>
    <p:sldId id="283" r:id="rId4"/>
    <p:sldId id="372" r:id="rId5"/>
    <p:sldId id="414" r:id="rId6"/>
    <p:sldId id="415" r:id="rId7"/>
    <p:sldId id="416" r:id="rId8"/>
    <p:sldId id="350" r:id="rId9"/>
    <p:sldId id="351" r:id="rId10"/>
    <p:sldId id="417" r:id="rId12"/>
    <p:sldId id="439" r:id="rId13"/>
    <p:sldId id="459" r:id="rId14"/>
    <p:sldId id="330" r:id="rId15"/>
    <p:sldId id="331" r:id="rId16"/>
    <p:sldId id="332" r:id="rId17"/>
    <p:sldId id="286" r:id="rId18"/>
    <p:sldId id="396" r:id="rId19"/>
    <p:sldId id="397" r:id="rId20"/>
    <p:sldId id="285" r:id="rId21"/>
    <p:sldId id="399" r:id="rId22"/>
    <p:sldId id="289" r:id="rId23"/>
    <p:sldId id="291" r:id="rId24"/>
    <p:sldId id="294" r:id="rId25"/>
    <p:sldId id="333" r:id="rId26"/>
    <p:sldId id="295" r:id="rId27"/>
    <p:sldId id="300" r:id="rId28"/>
    <p:sldId id="301" r:id="rId29"/>
    <p:sldId id="288" r:id="rId30"/>
    <p:sldId id="297" r:id="rId31"/>
    <p:sldId id="298" r:id="rId32"/>
    <p:sldId id="460" r:id="rId33"/>
    <p:sldId id="461" r:id="rId34"/>
    <p:sldId id="462" r:id="rId35"/>
    <p:sldId id="463" r:id="rId36"/>
    <p:sldId id="464" r:id="rId37"/>
    <p:sldId id="476" r:id="rId38"/>
    <p:sldId id="477" r:id="rId39"/>
    <p:sldId id="478" r:id="rId40"/>
    <p:sldId id="479" r:id="rId41"/>
    <p:sldId id="480" r:id="rId42"/>
    <p:sldId id="481" r:id="rId43"/>
    <p:sldId id="482" r:id="rId44"/>
    <p:sldId id="483" r:id="rId45"/>
    <p:sldId id="484" r:id="rId46"/>
    <p:sldId id="465" r:id="rId47"/>
    <p:sldId id="466" r:id="rId48"/>
    <p:sldId id="467" r:id="rId49"/>
    <p:sldId id="468" r:id="rId50"/>
    <p:sldId id="469" r:id="rId51"/>
    <p:sldId id="470" r:id="rId52"/>
    <p:sldId id="472" r:id="rId53"/>
    <p:sldId id="474" r:id="rId54"/>
    <p:sldId id="302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38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748" y="-76"/>
      </p:cViewPr>
      <p:guideLst>
        <p:guide orient="horz" pos="2138"/>
        <p:guide pos="38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147310" y="1064895"/>
            <a:ext cx="6167755" cy="1009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en-US" b="1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55715" y="4829810"/>
            <a:ext cx="4263390" cy="5727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endParaRPr lang="en-US" sz="1400" b="0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356350" y="3707765"/>
            <a:ext cx="4360545" cy="648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uk-UA" b="0">
              <a:latin typeface="Times New Roman" panose="02020603050405020304" charset="0"/>
              <a:cs typeface="Calibri" panose="020F0502020204030204" charset="0"/>
            </a:endParaRPr>
          </a:p>
        </p:txBody>
      </p:sp>
      <p:pic>
        <p:nvPicPr>
          <p:cNvPr id="2" name="Picture 1" descr="ТИТУЛ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р-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635"/>
            <a:ext cx="12231370" cy="69113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530" y="-63500"/>
            <a:ext cx="12241530" cy="69386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а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735" y="0"/>
            <a:ext cx="12230735" cy="68726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а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738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а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6990"/>
            <a:ext cx="12191365" cy="68891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конст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5565"/>
            <a:ext cx="12192000" cy="69691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КО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903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ко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990" y="-52070"/>
            <a:ext cx="12238990" cy="69100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а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726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а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2865"/>
            <a:ext cx="12191365" cy="69195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745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Text Box 100"/>
          <p:cNvSpPr txBox="1"/>
          <p:nvPr/>
        </p:nvSpPr>
        <p:spPr>
          <a:xfrm>
            <a:off x="3630930" y="5599430"/>
            <a:ext cx="2915920" cy="62420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endParaRPr lang="en-US" b="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53985" y="1001395"/>
            <a:ext cx="3023870" cy="2387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1066800" indent="-1066800"/>
            <a:r>
              <a:rPr lang="en-US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          </a:t>
            </a:r>
            <a:endParaRPr lang="en-US" b="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sp>
        <p:nvSpPr>
          <p:cNvPr id="102" name="Text Box 101"/>
          <p:cNvSpPr txBox="1"/>
          <p:nvPr/>
        </p:nvSpPr>
        <p:spPr>
          <a:xfrm>
            <a:off x="7753985" y="5631180"/>
            <a:ext cx="3023870" cy="77660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1066800" indent="-1066800"/>
            <a:endParaRPr lang="en-US" b="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  <a:p>
            <a:endParaRPr lang="en-US" b="0">
              <a:solidFill>
                <a:srgbClr val="000000"/>
              </a:solidFill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pic>
        <p:nvPicPr>
          <p:cNvPr id="3" name="Picture 2" descr="Знімок екрана 2025-01-21 0910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а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6355"/>
            <a:ext cx="12192635" cy="69221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а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4455" y="-38100"/>
            <a:ext cx="12276455" cy="69284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а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700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872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5560" y="-43815"/>
            <a:ext cx="12227560" cy="69386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30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5565"/>
            <a:ext cx="12192000" cy="69773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165" y="-46355"/>
            <a:ext cx="12241530" cy="69348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5-01-17 1952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355" y="-57785"/>
            <a:ext cx="12238355" cy="69272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27560" cy="68700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ТИТУЛ-опп далс_2024-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 descr="1-ПРОЄК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992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2-ПРОЄК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960" y="-56515"/>
            <a:ext cx="12252960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4-12-31 1803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910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озе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7150"/>
            <a:ext cx="12192635" cy="692594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26925" cy="68738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4610" y="-58420"/>
            <a:ext cx="12246610" cy="69265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-53340"/>
            <a:ext cx="12228830" cy="696531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54865" cy="688403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00"/>
            <a:ext cx="12191365" cy="69259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0645" y="-52070"/>
            <a:ext cx="12326620" cy="69272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49530"/>
            <a:ext cx="12286615" cy="694626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324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245" y="-117475"/>
            <a:ext cx="12247880" cy="701929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5405"/>
            <a:ext cx="12266930" cy="696722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КН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6816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1755" y="-43815"/>
            <a:ext cx="12264390" cy="693801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4450"/>
            <a:ext cx="12192000" cy="692912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0005"/>
            <a:ext cx="12192635" cy="694753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4135" y="-57785"/>
            <a:ext cx="12291060" cy="69570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т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46355"/>
            <a:ext cx="12231370" cy="69043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8420" y="-41275"/>
            <a:ext cx="12286615" cy="696341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т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275" y="-46355"/>
            <a:ext cx="12233275" cy="690435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озе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420"/>
            <a:ext cx="12192000" cy="694817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5-01-20 2200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4135" y="-63500"/>
            <a:ext cx="12256135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980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0"/>
            <a:ext cx="12230735" cy="68560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1595"/>
            <a:ext cx="12191365" cy="69195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WPS Presentation</Application>
  <PresentationFormat>Произвольный</PresentationFormat>
  <Paragraphs>4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1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Користувач</cp:lastModifiedBy>
  <cp:revision>335</cp:revision>
  <dcterms:created xsi:type="dcterms:W3CDTF">2022-07-17T14:17:00Z</dcterms:created>
  <dcterms:modified xsi:type="dcterms:W3CDTF">2025-01-21T07:11:20Z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17FDDF5A4A8441948AED7D97E596E767</vt:lpwstr>
  </property>
  <property fmtid="{D5CDD505-2E9C-101B-9397-08002B2CF9AE}" pid="3" name="KSOProductBuildVer">
    <vt:lpwstr>1033-12.2.0.19805</vt:lpwstr>
  </property>
</Properties>
</file>