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2" r:id="rId3"/>
    <p:sldId id="283" r:id="rId4"/>
    <p:sldId id="309" r:id="rId5"/>
    <p:sldId id="286" r:id="rId6"/>
    <p:sldId id="285" r:id="rId7"/>
    <p:sldId id="289" r:id="rId8"/>
    <p:sldId id="291" r:id="rId9"/>
    <p:sldId id="330" r:id="rId10"/>
    <p:sldId id="293" r:id="rId11"/>
    <p:sldId id="294" r:id="rId12"/>
    <p:sldId id="344" r:id="rId13"/>
    <p:sldId id="295" r:id="rId14"/>
    <p:sldId id="299" r:id="rId15"/>
    <p:sldId id="300" r:id="rId16"/>
    <p:sldId id="301" r:id="rId17"/>
    <p:sldId id="288" r:id="rId18"/>
    <p:sldId id="297" r:id="rId19"/>
    <p:sldId id="298" r:id="rId21"/>
    <p:sldId id="326" r:id="rId22"/>
    <p:sldId id="290" r:id="rId23"/>
    <p:sldId id="296" r:id="rId24"/>
    <p:sldId id="30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3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748" y="-76"/>
      </p:cViewPr>
      <p:guideLst>
        <p:guide orient="horz" pos="2138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F85A-6D8C-4B35-BAFC-89D664CB430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8751D-6DE3-4E72-B838-0AC4F0FCAE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5147310" y="1064895"/>
            <a:ext cx="6167755" cy="1009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endParaRPr lang="en-US" b="1">
              <a:latin typeface="Times New Roman" panose="02020603050405020304" charset="0"/>
              <a:cs typeface="Calibri" panose="020F05020202040302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355715" y="4829810"/>
            <a:ext cx="4263390" cy="5727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ctr"/>
            <a:endParaRPr lang="en-US" sz="1400" b="0">
              <a:latin typeface="Times New Roman" panose="02020603050405020304" charset="0"/>
              <a:cs typeface="Calibri" panose="020F05020202040302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356350" y="3707765"/>
            <a:ext cx="4360545" cy="648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endParaRPr lang="uk-UA" b="0">
              <a:latin typeface="Times New Roman" panose="02020603050405020304" charset="0"/>
              <a:cs typeface="Calibri" panose="020F0502020204030204" charset="0"/>
            </a:endParaRPr>
          </a:p>
        </p:txBody>
      </p:sp>
      <p:pic>
        <p:nvPicPr>
          <p:cNvPr id="2" name="Picture 1" descr="ТИТУЛ-опп далс_2024-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4135" y="-57785"/>
            <a:ext cx="12291060" cy="69570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т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9370" y="-46355"/>
            <a:ext cx="12231370" cy="69043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озе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8420"/>
            <a:ext cx="12192000" cy="69481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т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275" y="-46355"/>
            <a:ext cx="12233275" cy="69043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-ПРОЄК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99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" y="1259840"/>
            <a:ext cx="12169140" cy="2456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2-ПРОЄК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56515"/>
            <a:ext cx="12252960" cy="6925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Знімок екрана 2024-12-31 180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91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574040"/>
            <a:ext cx="8216900" cy="3455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444500" algn="ctr"/>
            <a:endParaRPr lang="en-US" b="1">
              <a:solidFill>
                <a:srgbClr val="000000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045585" y="1612900"/>
            <a:ext cx="7334885" cy="32448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 descr="озе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7150"/>
            <a:ext cx="12192635" cy="69259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Text Box 100"/>
          <p:cNvSpPr txBox="1"/>
          <p:nvPr/>
        </p:nvSpPr>
        <p:spPr>
          <a:xfrm>
            <a:off x="3630930" y="5599430"/>
            <a:ext cx="2915920" cy="6242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endParaRPr lang="en-US" b="0">
              <a:solidFill>
                <a:srgbClr val="000000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53985" y="1001395"/>
            <a:ext cx="3023870" cy="2387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1066800" indent="-1066800"/>
            <a:r>
              <a:rPr lang="en-US" b="0">
                <a:solidFill>
                  <a:srgbClr val="00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         </a:t>
            </a:r>
            <a:endParaRPr lang="en-US" b="0">
              <a:solidFill>
                <a:srgbClr val="000000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sp>
        <p:nvSpPr>
          <p:cNvPr id="102" name="Text Box 101"/>
          <p:cNvSpPr txBox="1"/>
          <p:nvPr/>
        </p:nvSpPr>
        <p:spPr>
          <a:xfrm>
            <a:off x="7753985" y="5631180"/>
            <a:ext cx="3023870" cy="7766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1066800" indent="-1066800"/>
            <a:endParaRPr lang="en-US" b="0">
              <a:solidFill>
                <a:srgbClr val="000000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  <a:p>
            <a:endParaRPr lang="en-US" b="0">
              <a:solidFill>
                <a:srgbClr val="000000"/>
              </a:solidFill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  <p:pic>
        <p:nvPicPr>
          <p:cNvPr id="2" name="Picture 1" descr="титу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54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755" y="-43815"/>
            <a:ext cx="12264390" cy="6938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4450"/>
            <a:ext cx="12192000" cy="6929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0005"/>
            <a:ext cx="12192635" cy="6947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Произвольный</PresentationFormat>
  <Paragraphs>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Користувач</cp:lastModifiedBy>
  <cp:revision>303</cp:revision>
  <dcterms:created xsi:type="dcterms:W3CDTF">2022-07-17T14:17:00Z</dcterms:created>
  <dcterms:modified xsi:type="dcterms:W3CDTF">2025-01-20T12:20:09Z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17FDDF5A4A8441948AED7D97E596E767</vt:lpwstr>
  </property>
  <property fmtid="{D5CDD505-2E9C-101B-9397-08002B2CF9AE}" pid="3" name="KSOProductBuildVer">
    <vt:lpwstr>1033-12.2.0.19805</vt:lpwstr>
  </property>
</Properties>
</file>